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6" r:id="rId4"/>
  </p:sldMasterIdLst>
  <p:notesMasterIdLst>
    <p:notesMasterId r:id="rId7"/>
  </p:notesMasterIdLst>
  <p:handoutMasterIdLst>
    <p:handoutMasterId r:id="rId8"/>
  </p:handoutMasterIdLst>
  <p:sldIdLst>
    <p:sldId id="420" r:id="rId5"/>
    <p:sldId id="385" r:id="rId6"/>
  </p:sldIdLst>
  <p:sldSz cx="9906000" cy="6858000" type="A4"/>
  <p:notesSz cx="9928225" cy="6797675"/>
  <p:defaultTextStyle>
    <a:defPPr>
      <a:defRPr lang="ru-RU"/>
    </a:defPPr>
    <a:lvl1pPr algn="l" defTabSz="684213" rtl="0" fontAlgn="base">
      <a:spcBef>
        <a:spcPct val="0"/>
      </a:spcBef>
      <a:spcAft>
        <a:spcPct val="0"/>
      </a:spcAft>
      <a:defRPr sz="1400" kern="1200">
        <a:solidFill>
          <a:schemeClr val="tx1"/>
        </a:solidFill>
        <a:latin typeface="Arial" charset="0"/>
        <a:ea typeface="+mn-ea"/>
        <a:cs typeface="+mn-cs"/>
      </a:defRPr>
    </a:lvl1pPr>
    <a:lvl2pPr marL="341313" indent="115888" algn="l" defTabSz="684213" rtl="0" fontAlgn="base">
      <a:spcBef>
        <a:spcPct val="0"/>
      </a:spcBef>
      <a:spcAft>
        <a:spcPct val="0"/>
      </a:spcAft>
      <a:defRPr sz="1400" kern="1200">
        <a:solidFill>
          <a:schemeClr val="tx1"/>
        </a:solidFill>
        <a:latin typeface="Arial" charset="0"/>
        <a:ea typeface="+mn-ea"/>
        <a:cs typeface="+mn-cs"/>
      </a:defRPr>
    </a:lvl2pPr>
    <a:lvl3pPr marL="684213" indent="230188" algn="l" defTabSz="684213" rtl="0" fontAlgn="base">
      <a:spcBef>
        <a:spcPct val="0"/>
      </a:spcBef>
      <a:spcAft>
        <a:spcPct val="0"/>
      </a:spcAft>
      <a:defRPr sz="1400" kern="1200">
        <a:solidFill>
          <a:schemeClr val="tx1"/>
        </a:solidFill>
        <a:latin typeface="Arial" charset="0"/>
        <a:ea typeface="+mn-ea"/>
        <a:cs typeface="+mn-cs"/>
      </a:defRPr>
    </a:lvl3pPr>
    <a:lvl4pPr marL="1025525" indent="346075" algn="l" defTabSz="684213" rtl="0" fontAlgn="base">
      <a:spcBef>
        <a:spcPct val="0"/>
      </a:spcBef>
      <a:spcAft>
        <a:spcPct val="0"/>
      </a:spcAft>
      <a:defRPr sz="1400" kern="1200">
        <a:solidFill>
          <a:schemeClr val="tx1"/>
        </a:solidFill>
        <a:latin typeface="Arial" charset="0"/>
        <a:ea typeface="+mn-ea"/>
        <a:cs typeface="+mn-cs"/>
      </a:defRPr>
    </a:lvl4pPr>
    <a:lvl5pPr marL="1368425" indent="460375" algn="l" defTabSz="684213" rtl="0" fontAlgn="base">
      <a:spcBef>
        <a:spcPct val="0"/>
      </a:spcBef>
      <a:spcAft>
        <a:spcPct val="0"/>
      </a:spcAft>
      <a:defRPr sz="14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400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1400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1400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1400"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  <p15:guide id="3" pos="312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2141">
          <p15:clr>
            <a:srgbClr val="A4A3A4"/>
          </p15:clr>
        </p15:guide>
        <p15:guide id="2" pos="3128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Зайцев Александр Валентинович" initials="" lastIdx="3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  <a:srgbClr val="FFFFFF"/>
    <a:srgbClr val="2677D0"/>
    <a:srgbClr val="6B6B6F"/>
    <a:srgbClr val="88888C"/>
    <a:srgbClr val="00B0F0"/>
    <a:srgbClr val="B02633"/>
    <a:srgbClr val="09348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5FD0F851-EC5A-4D38-B0AD-8093EC10F338}" styleName="Светлый стиль 1 - акцент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8A107856-5554-42FB-B03E-39F5DBC370BA}" styleName="Средний стиль 4 -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16D9F66E-5EB9-4882-86FB-DCBF35E3C3E4}" styleName="Средний стиль 4 -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22838BEF-8BB2-4498-84A7-C5851F593DF1}" styleName="Средний стиль 4 -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69CF1AB2-1976-4502-BF36-3FF5EA218861}" styleName="Средний стиль 4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748" autoAdjust="0"/>
    <p:restoredTop sz="97025" autoAdjust="0"/>
  </p:normalViewPr>
  <p:slideViewPr>
    <p:cSldViewPr snapToGrid="0">
      <p:cViewPr>
        <p:scale>
          <a:sx n="121" d="100"/>
          <a:sy n="121" d="100"/>
        </p:scale>
        <p:origin x="-1194" y="-36"/>
      </p:cViewPr>
      <p:guideLst>
        <p:guide orient="horz" pos="2160"/>
        <p:guide pos="3840"/>
        <p:guide pos="312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120" d="100"/>
          <a:sy n="120" d="100"/>
        </p:scale>
        <p:origin x="-1986" y="-108"/>
      </p:cViewPr>
      <p:guideLst>
        <p:guide orient="horz" pos="2141"/>
        <p:guide pos="3128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13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notesMaster" Target="notesMasters/notesMaster1.xml"/><Relationship Id="rId12" Type="http://schemas.openxmlformats.org/officeDocument/2006/relationships/theme" Target="theme/theme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viewProps" Target="viewProps.xml"/><Relationship Id="rId5" Type="http://schemas.openxmlformats.org/officeDocument/2006/relationships/slide" Target="slides/slide1.xml"/><Relationship Id="rId10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commentAuthors" Target="comment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2125" cy="339725"/>
          </a:xfrm>
          <a:prstGeom prst="rect">
            <a:avLst/>
          </a:prstGeom>
        </p:spPr>
        <p:txBody>
          <a:bodyPr vert="horz" lIns="90992" tIns="45497" rIns="90992" bIns="45497" rtlCol="0"/>
          <a:lstStyle>
            <a:lvl1pPr algn="l" defTabSz="684709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5622925" y="0"/>
            <a:ext cx="4303713" cy="339725"/>
          </a:xfrm>
          <a:prstGeom prst="rect">
            <a:avLst/>
          </a:prstGeom>
        </p:spPr>
        <p:txBody>
          <a:bodyPr vert="horz" lIns="90992" tIns="45497" rIns="90992" bIns="45497" rtlCol="0"/>
          <a:lstStyle>
            <a:lvl1pPr algn="r" defTabSz="684709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E635208D-35BA-41E2-96A1-DFA2748DCE24}" type="datetimeFigureOut">
              <a:rPr lang="en-US"/>
              <a:pPr>
                <a:defRPr/>
              </a:pPr>
              <a:t>2/15/2022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6456363"/>
            <a:ext cx="4302125" cy="339725"/>
          </a:xfrm>
          <a:prstGeom prst="rect">
            <a:avLst/>
          </a:prstGeom>
        </p:spPr>
        <p:txBody>
          <a:bodyPr vert="horz" lIns="90992" tIns="45497" rIns="90992" bIns="45497" rtlCol="0" anchor="b"/>
          <a:lstStyle>
            <a:lvl1pPr algn="l" defTabSz="684709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5622925" y="6456363"/>
            <a:ext cx="4303713" cy="339725"/>
          </a:xfrm>
          <a:prstGeom prst="rect">
            <a:avLst/>
          </a:prstGeom>
        </p:spPr>
        <p:txBody>
          <a:bodyPr vert="horz" lIns="90992" tIns="45497" rIns="90992" bIns="45497" rtlCol="0" anchor="b"/>
          <a:lstStyle>
            <a:lvl1pPr algn="r" defTabSz="684709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85E0E826-3611-4665-B4A4-F80C424C628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6637446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2125" cy="339725"/>
          </a:xfrm>
          <a:prstGeom prst="rect">
            <a:avLst/>
          </a:prstGeom>
        </p:spPr>
        <p:txBody>
          <a:bodyPr vert="horz" lIns="90992" tIns="45497" rIns="90992" bIns="45497" rtlCol="0"/>
          <a:lstStyle>
            <a:lvl1pPr algn="l" defTabSz="684709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622925" y="0"/>
            <a:ext cx="4303713" cy="339725"/>
          </a:xfrm>
          <a:prstGeom prst="rect">
            <a:avLst/>
          </a:prstGeom>
        </p:spPr>
        <p:txBody>
          <a:bodyPr vert="horz" lIns="90992" tIns="45497" rIns="90992" bIns="45497" rtlCol="0"/>
          <a:lstStyle>
            <a:lvl1pPr algn="r" defTabSz="684709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C4C672A3-1F23-403E-9CE4-1C71839E402D}" type="datetimeFigureOut">
              <a:rPr lang="en-US"/>
              <a:pPr>
                <a:defRPr/>
              </a:pPr>
              <a:t>2/15/2022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124200" y="511175"/>
            <a:ext cx="3679825" cy="25479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0992" tIns="45497" rIns="90992" bIns="45497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92188" y="3228975"/>
            <a:ext cx="7943850" cy="3059113"/>
          </a:xfrm>
          <a:prstGeom prst="rect">
            <a:avLst/>
          </a:prstGeom>
        </p:spPr>
        <p:txBody>
          <a:bodyPr vert="horz" lIns="90992" tIns="45497" rIns="90992" bIns="45497" rtlCol="0"/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456363"/>
            <a:ext cx="4302125" cy="339725"/>
          </a:xfrm>
          <a:prstGeom prst="rect">
            <a:avLst/>
          </a:prstGeom>
        </p:spPr>
        <p:txBody>
          <a:bodyPr vert="horz" lIns="90992" tIns="45497" rIns="90992" bIns="45497" rtlCol="0" anchor="b"/>
          <a:lstStyle>
            <a:lvl1pPr algn="l" defTabSz="684709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622925" y="6456363"/>
            <a:ext cx="4303713" cy="339725"/>
          </a:xfrm>
          <a:prstGeom prst="rect">
            <a:avLst/>
          </a:prstGeom>
        </p:spPr>
        <p:txBody>
          <a:bodyPr vert="horz" lIns="90992" tIns="45497" rIns="90992" bIns="45497" rtlCol="0" anchor="b"/>
          <a:lstStyle>
            <a:lvl1pPr algn="r" defTabSz="684709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7D482386-2CC2-4C4B-B97B-B8E64AC8F22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3812129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defTabSz="341313" rtl="0" fontAlgn="base">
      <a:spcBef>
        <a:spcPct val="30000"/>
      </a:spcBef>
      <a:spcAft>
        <a:spcPct val="0"/>
      </a:spcAft>
      <a:defRPr sz="900" kern="1200">
        <a:solidFill>
          <a:schemeClr val="tx1"/>
        </a:solidFill>
        <a:latin typeface="+mn-lt"/>
        <a:ea typeface="+mn-ea"/>
        <a:cs typeface="+mn-cs"/>
      </a:defRPr>
    </a:lvl1pPr>
    <a:lvl2pPr marL="341313" algn="l" defTabSz="341313" rtl="0" fontAlgn="base">
      <a:spcBef>
        <a:spcPct val="30000"/>
      </a:spcBef>
      <a:spcAft>
        <a:spcPct val="0"/>
      </a:spcAft>
      <a:defRPr sz="900" kern="1200">
        <a:solidFill>
          <a:schemeClr val="tx1"/>
        </a:solidFill>
        <a:latin typeface="+mn-lt"/>
        <a:ea typeface="+mn-ea"/>
        <a:cs typeface="+mn-cs"/>
      </a:defRPr>
    </a:lvl2pPr>
    <a:lvl3pPr marL="684213" algn="l" defTabSz="341313" rtl="0" fontAlgn="base">
      <a:spcBef>
        <a:spcPct val="30000"/>
      </a:spcBef>
      <a:spcAft>
        <a:spcPct val="0"/>
      </a:spcAft>
      <a:defRPr sz="900" kern="1200">
        <a:solidFill>
          <a:schemeClr val="tx1"/>
        </a:solidFill>
        <a:latin typeface="+mn-lt"/>
        <a:ea typeface="+mn-ea"/>
        <a:cs typeface="+mn-cs"/>
      </a:defRPr>
    </a:lvl3pPr>
    <a:lvl4pPr marL="1025525" algn="l" defTabSz="341313" rtl="0" fontAlgn="base">
      <a:spcBef>
        <a:spcPct val="30000"/>
      </a:spcBef>
      <a:spcAft>
        <a:spcPct val="0"/>
      </a:spcAft>
      <a:defRPr sz="900" kern="1200">
        <a:solidFill>
          <a:schemeClr val="tx1"/>
        </a:solidFill>
        <a:latin typeface="+mn-lt"/>
        <a:ea typeface="+mn-ea"/>
        <a:cs typeface="+mn-cs"/>
      </a:defRPr>
    </a:lvl4pPr>
    <a:lvl5pPr marL="1368425" algn="l" defTabSz="341313" rtl="0" fontAlgn="base">
      <a:spcBef>
        <a:spcPct val="30000"/>
      </a:spcBef>
      <a:spcAft>
        <a:spcPct val="0"/>
      </a:spcAft>
      <a:defRPr sz="900" kern="1200">
        <a:solidFill>
          <a:schemeClr val="tx1"/>
        </a:solidFill>
        <a:latin typeface="+mn-lt"/>
        <a:ea typeface="+mn-ea"/>
        <a:cs typeface="+mn-cs"/>
      </a:defRPr>
    </a:lvl5pPr>
    <a:lvl6pPr marL="1711773" algn="l" defTabSz="342353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6pPr>
    <a:lvl7pPr marL="2054129" algn="l" defTabSz="342353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7pPr>
    <a:lvl8pPr marL="2396481" algn="l" defTabSz="342353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8pPr>
    <a:lvl9pPr marL="2738839" algn="l" defTabSz="342353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Relationship Id="rId4" Type="http://schemas.openxmlformats.org/officeDocument/2006/relationships/image" Target="../media/image4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20"/>
          <p:cNvSpPr/>
          <p:nvPr/>
        </p:nvSpPr>
        <p:spPr>
          <a:xfrm>
            <a:off x="979488" y="3648075"/>
            <a:ext cx="7924800" cy="1279525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91292" tIns="45645" rIns="91292" bIns="45645" anchor="ctr"/>
          <a:lstStyle/>
          <a:p>
            <a:pPr algn="ctr" defTabSz="684709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Прямоугольник 32"/>
          <p:cNvSpPr/>
          <p:nvPr/>
        </p:nvSpPr>
        <p:spPr>
          <a:xfrm>
            <a:off x="990600" y="5048250"/>
            <a:ext cx="7924800" cy="685800"/>
          </a:xfrm>
          <a:prstGeom prst="rect">
            <a:avLst/>
          </a:prstGeom>
          <a:noFill/>
          <a:ln w="6350" cap="rnd" cmpd="sng" algn="ctr">
            <a:solidFill>
              <a:schemeClr val="accent2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91292" tIns="45645" rIns="91292" bIns="45645" anchor="ctr"/>
          <a:lstStyle/>
          <a:p>
            <a:pPr algn="ctr" defTabSz="684709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Прямоугольник 21"/>
          <p:cNvSpPr/>
          <p:nvPr/>
        </p:nvSpPr>
        <p:spPr>
          <a:xfrm>
            <a:off x="979488" y="3648075"/>
            <a:ext cx="247650" cy="1279525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91292" tIns="45645" rIns="91292" bIns="45645" anchor="ctr"/>
          <a:lstStyle/>
          <a:p>
            <a:pPr algn="ctr" defTabSz="684709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Прямоугольник 31"/>
          <p:cNvSpPr/>
          <p:nvPr/>
        </p:nvSpPr>
        <p:spPr>
          <a:xfrm>
            <a:off x="990600" y="5048250"/>
            <a:ext cx="247650" cy="685800"/>
          </a:xfrm>
          <a:prstGeom prst="rect">
            <a:avLst/>
          </a:prstGeom>
          <a:solidFill>
            <a:schemeClr val="accent2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91292" tIns="45645" rIns="91292" bIns="45645" anchor="ctr"/>
          <a:lstStyle/>
          <a:p>
            <a:pPr algn="ctr" defTabSz="684709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1320800" y="3886200"/>
            <a:ext cx="7429500" cy="990600"/>
          </a:xfrm>
        </p:spPr>
        <p:txBody>
          <a:bodyPr anchor="t"/>
          <a:lstStyle>
            <a:lvl1pPr algn="r">
              <a:defRPr sz="3200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20800" y="5124451"/>
            <a:ext cx="7429500" cy="53340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marL="456472" indent="0" algn="ctr">
              <a:buNone/>
            </a:lvl2pPr>
            <a:lvl3pPr marL="912946" indent="0" algn="ctr">
              <a:buNone/>
            </a:lvl3pPr>
            <a:lvl4pPr marL="1369416" indent="0" algn="ctr">
              <a:buNone/>
            </a:lvl4pPr>
            <a:lvl5pPr marL="1825892" indent="0" algn="ctr">
              <a:buNone/>
            </a:lvl5pPr>
            <a:lvl6pPr marL="2282362" indent="0" algn="ctr">
              <a:buNone/>
            </a:lvl6pPr>
            <a:lvl7pPr marL="2738839" indent="0" algn="ctr">
              <a:buNone/>
            </a:lvl7pPr>
            <a:lvl8pPr marL="3195307" indent="0" algn="ctr">
              <a:buNone/>
            </a:lvl8pPr>
            <a:lvl9pPr marL="3651779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10" name="Дата 27"/>
          <p:cNvSpPr>
            <a:spLocks noGrp="1"/>
          </p:cNvSpPr>
          <p:nvPr>
            <p:ph type="dt" sz="half" idx="10"/>
          </p:nvPr>
        </p:nvSpPr>
        <p:spPr>
          <a:xfrm>
            <a:off x="6934200" y="6354763"/>
            <a:ext cx="2476500" cy="366712"/>
          </a:xfrm>
        </p:spPr>
        <p:txBody>
          <a:bodyPr/>
          <a:lstStyle>
            <a:lvl1pPr>
              <a:defRPr sz="1400" smtClean="0"/>
            </a:lvl1pPr>
          </a:lstStyle>
          <a:p>
            <a:pPr>
              <a:defRPr/>
            </a:pPr>
            <a:fld id="{58818696-3395-4506-B1F8-00331AB77E16}" type="datetimeFigureOut">
              <a:rPr lang="en-US"/>
              <a:pPr>
                <a:defRPr/>
              </a:pPr>
              <a:t>2/15/2022</a:t>
            </a:fld>
            <a:endParaRPr lang="en-US" sz="1600" dirty="0"/>
          </a:p>
        </p:txBody>
      </p:sp>
      <p:sp>
        <p:nvSpPr>
          <p:cNvPr id="11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3140075" y="6354763"/>
            <a:ext cx="3763963" cy="366712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2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1317625" y="6354763"/>
            <a:ext cx="1320800" cy="366712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464732-B5FB-4A4A-88CC-2A924166D1DE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 spd="slow">
    <p:push dir="u"/>
  </p:transition>
  <p:hf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2D852F-6DB0-4677-BB30-C4D329DBB180}" type="datetimeFigureOut">
              <a:rPr lang="en-US"/>
              <a:pPr>
                <a:defRPr/>
              </a:pPr>
              <a:t>2/15/2022</a:t>
            </a:fld>
            <a:endParaRPr lang="en-US" dirty="0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AB7D7A-584F-498F-8D49-26DE70B52FD5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 spd="slow">
    <p:push dir="u"/>
  </p:transition>
  <p:hf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ая соединительная линия 6"/>
          <p:cNvSpPr>
            <a:spLocks noChangeShapeType="1"/>
          </p:cNvSpPr>
          <p:nvPr/>
        </p:nvSpPr>
        <p:spPr bwMode="auto">
          <a:xfrm>
            <a:off x="495300" y="6353175"/>
            <a:ext cx="89154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lIns="91292" tIns="45645" rIns="91292" bIns="45645"/>
          <a:lstStyle/>
          <a:p>
            <a:pPr defTabSz="684709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5" name="Равнобедренный треугольник 7"/>
          <p:cNvSpPr>
            <a:spLocks noChangeAspect="1"/>
          </p:cNvSpPr>
          <p:nvPr/>
        </p:nvSpPr>
        <p:spPr>
          <a:xfrm rot="5400000">
            <a:off x="461963" y="6462712"/>
            <a:ext cx="190500" cy="130175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91292" tIns="45645" rIns="91292" bIns="45645" anchor="ctr"/>
          <a:lstStyle/>
          <a:p>
            <a:pPr algn="ctr" defTabSz="684709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Прямая соединительная линия 8"/>
          <p:cNvSpPr>
            <a:spLocks noChangeShapeType="1"/>
          </p:cNvSpPr>
          <p:nvPr/>
        </p:nvSpPr>
        <p:spPr bwMode="auto">
          <a:xfrm rot="5400000">
            <a:off x="4176712" y="3201988"/>
            <a:ext cx="5851525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lIns="91292" tIns="45645" rIns="91292" bIns="45645"/>
          <a:lstStyle/>
          <a:p>
            <a:pPr defTabSz="684709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181850" y="274644"/>
            <a:ext cx="222885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95300" y="274644"/>
            <a:ext cx="652145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8BAD32-3772-4F11-9419-A8E8A9992DDE}" type="datetimeFigureOut">
              <a:rPr lang="en-US"/>
              <a:pPr>
                <a:defRPr/>
              </a:pPr>
              <a:t>2/15/2022</a:t>
            </a:fld>
            <a:endParaRPr lang="en-US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6AF65F-3091-418D-9392-55DA423940A4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 spd="slow">
    <p:push dir="u"/>
  </p:transition>
  <p:hf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10" name="Text Placeholder 8"/>
          <p:cNvSpPr>
            <a:spLocks noGrp="1"/>
          </p:cNvSpPr>
          <p:nvPr>
            <p:ph type="body" sz="quarter" idx="13"/>
          </p:nvPr>
        </p:nvSpPr>
        <p:spPr>
          <a:xfrm>
            <a:off x="2739140" y="336381"/>
            <a:ext cx="2899569" cy="521731"/>
          </a:xfrm>
        </p:spPr>
        <p:txBody>
          <a:bodyPr anchor="ctr">
            <a:normAutofit/>
          </a:bodyPr>
          <a:lstStyle>
            <a:lvl1pPr marL="0" indent="0">
              <a:buNone/>
              <a:defRPr sz="600" cap="all" baseline="0"/>
            </a:lvl1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561910-07E8-413D-A413-2A02C5AAF42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push dir="u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0" descr="CBRF_titul-1.jpg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0" y="1366838"/>
            <a:ext cx="9906000" cy="274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ectangle 9"/>
          <p:cNvSpPr/>
          <p:nvPr userDrawn="1"/>
        </p:nvSpPr>
        <p:spPr>
          <a:xfrm>
            <a:off x="0" y="4105191"/>
            <a:ext cx="9906000" cy="275281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68474" tIns="34238" rIns="68474" bIns="34238" anchor="ctr"/>
          <a:lstStyle/>
          <a:p>
            <a:pPr algn="ctr" defTabSz="684709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Rectangle 8"/>
          <p:cNvSpPr/>
          <p:nvPr userDrawn="1"/>
        </p:nvSpPr>
        <p:spPr>
          <a:xfrm>
            <a:off x="0" y="-1"/>
            <a:ext cx="9906000" cy="1368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68474" tIns="34238" rIns="68474" bIns="34238" anchor="ctr"/>
          <a:lstStyle/>
          <a:p>
            <a:pPr algn="ctr" defTabSz="684709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9" name="Picture 11" descr="alllogo-02.png"/>
          <p:cNvPicPr>
            <a:picLocks noChangeAspect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3798888" y="-309563"/>
            <a:ext cx="2965450" cy="20161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930691" y="5594873"/>
            <a:ext cx="4685269" cy="659027"/>
          </a:xfrm>
        </p:spPr>
        <p:txBody>
          <a:bodyPr>
            <a:normAutofit/>
          </a:bodyPr>
          <a:lstStyle>
            <a:lvl1pPr marL="0" indent="0" algn="l">
              <a:buNone/>
              <a:defRPr sz="1500">
                <a:solidFill>
                  <a:schemeClr val="bg1"/>
                </a:solidFill>
              </a:defRPr>
            </a:lvl1pPr>
            <a:lvl2pPr marL="342353" indent="0" algn="ctr">
              <a:buNone/>
              <a:defRPr sz="1500"/>
            </a:lvl2pPr>
            <a:lvl3pPr marL="684709" indent="0" algn="ctr">
              <a:buNone/>
              <a:defRPr sz="1400"/>
            </a:lvl3pPr>
            <a:lvl4pPr marL="1027065" indent="0" algn="ctr">
              <a:buNone/>
              <a:defRPr sz="1200"/>
            </a:lvl4pPr>
            <a:lvl5pPr marL="1369416" indent="0" algn="ctr">
              <a:buNone/>
              <a:defRPr sz="1200"/>
            </a:lvl5pPr>
            <a:lvl6pPr marL="1711773" indent="0" algn="ctr">
              <a:buNone/>
              <a:defRPr sz="1200"/>
            </a:lvl6pPr>
            <a:lvl7pPr marL="2054129" indent="0" algn="ctr">
              <a:buNone/>
              <a:defRPr sz="1200"/>
            </a:lvl7pPr>
            <a:lvl8pPr marL="2396481" indent="0" algn="ctr">
              <a:buNone/>
              <a:defRPr sz="1200"/>
            </a:lvl8pPr>
            <a:lvl9pPr marL="2738839" indent="0" algn="ctr">
              <a:buNone/>
              <a:defRPr sz="1200"/>
            </a:lvl9pPr>
          </a:lstStyle>
          <a:p>
            <a:r>
              <a:rPr lang="ru-RU" dirty="0" smtClean="0"/>
              <a:t>Образец подзаголовка</a:t>
            </a:r>
            <a:endParaRPr lang="ru-RU" dirty="0"/>
          </a:p>
        </p:txBody>
      </p:sp>
      <p:sp>
        <p:nvSpPr>
          <p:cNvPr id="15" name="Title 14"/>
          <p:cNvSpPr>
            <a:spLocks noGrp="1"/>
          </p:cNvSpPr>
          <p:nvPr>
            <p:ph type="title"/>
          </p:nvPr>
        </p:nvSpPr>
        <p:spPr>
          <a:xfrm>
            <a:off x="4930697" y="4118919"/>
            <a:ext cx="4685270" cy="1359244"/>
          </a:xfrm>
        </p:spPr>
        <p:txBody>
          <a:bodyPr>
            <a:normAutofit/>
          </a:bodyPr>
          <a:lstStyle>
            <a:lvl1pPr>
              <a:defRPr sz="1500">
                <a:solidFill>
                  <a:srgbClr val="FFFFFF"/>
                </a:solidFill>
              </a:defRPr>
            </a:lvl1pPr>
          </a:lstStyle>
          <a:p>
            <a:r>
              <a:rPr lang="ru-RU" dirty="0" err="1" smtClean="0"/>
              <a:t>Click</a:t>
            </a:r>
            <a:r>
              <a:rPr lang="ru-RU" dirty="0" smtClean="0"/>
              <a:t> </a:t>
            </a:r>
            <a:r>
              <a:rPr lang="ru-RU" dirty="0" err="1" smtClean="0"/>
              <a:t>to</a:t>
            </a:r>
            <a:r>
              <a:rPr lang="ru-RU" dirty="0" smtClean="0"/>
              <a:t> </a:t>
            </a:r>
            <a:r>
              <a:rPr lang="ru-RU" dirty="0" err="1" smtClean="0"/>
              <a:t>edit</a:t>
            </a:r>
            <a:r>
              <a:rPr lang="ru-RU" dirty="0" smtClean="0"/>
              <a:t> </a:t>
            </a:r>
            <a:r>
              <a:rPr lang="ru-RU" dirty="0" err="1" smtClean="0"/>
              <a:t>Master</a:t>
            </a:r>
            <a:r>
              <a:rPr lang="ru-RU" dirty="0" smtClean="0"/>
              <a:t> </a:t>
            </a:r>
            <a:r>
              <a:rPr lang="ru-RU" dirty="0" err="1" smtClean="0"/>
              <a:t>title</a:t>
            </a:r>
            <a:r>
              <a:rPr lang="ru-RU" dirty="0" smtClean="0"/>
              <a:t> </a:t>
            </a:r>
            <a:r>
              <a:rPr lang="ru-RU" dirty="0" err="1" smtClean="0"/>
              <a:t>style</a:t>
            </a:r>
            <a:endParaRPr lang="en-US" dirty="0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0"/>
          </p:nvPr>
        </p:nvSpPr>
        <p:spPr>
          <a:xfrm>
            <a:off x="446216" y="5594872"/>
            <a:ext cx="4396412" cy="665893"/>
          </a:xfrm>
        </p:spPr>
        <p:txBody>
          <a:bodyPr>
            <a:noAutofit/>
          </a:bodyPr>
          <a:lstStyle>
            <a:lvl1pPr marL="0" indent="0" algn="r">
              <a:buNone/>
              <a:defRPr sz="1500" baseline="0"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10" name="Date Placeholder 26"/>
          <p:cNvSpPr>
            <a:spLocks noGrp="1"/>
          </p:cNvSpPr>
          <p:nvPr>
            <p:ph type="dt" sz="half" idx="11"/>
          </p:nvPr>
        </p:nvSpPr>
        <p:spPr>
          <a:xfrm>
            <a:off x="4957763" y="6315075"/>
            <a:ext cx="2311400" cy="365125"/>
          </a:xfrm>
        </p:spPr>
        <p:txBody>
          <a:bodyPr lIns="0" tIns="0" rIns="0" bIns="0" rtlCol="0" anchor="t"/>
          <a:lstStyle>
            <a:lvl1pPr algn="l">
              <a:defRPr sz="900" dirty="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 spd="slow">
    <p:push dir="u"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495071" cy="435133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8" name="Text Placeholder 8"/>
          <p:cNvSpPr>
            <a:spLocks noGrp="1"/>
          </p:cNvSpPr>
          <p:nvPr>
            <p:ph type="body" sz="quarter" idx="13"/>
          </p:nvPr>
        </p:nvSpPr>
        <p:spPr>
          <a:xfrm>
            <a:off x="2739140" y="336381"/>
            <a:ext cx="2899569" cy="521731"/>
          </a:xfrm>
        </p:spPr>
        <p:txBody>
          <a:bodyPr anchor="ctr">
            <a:normAutofit/>
          </a:bodyPr>
          <a:lstStyle>
            <a:lvl1pPr marL="0" indent="0">
              <a:buNone/>
              <a:defRPr sz="600" cap="all" baseline="0"/>
            </a:lvl1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6" name="Номер слайда 6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35BE4E-EC72-4CCF-B331-EC59DC32774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push dir="u"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6" name="Text Placeholder 8"/>
          <p:cNvSpPr>
            <a:spLocks noGrp="1"/>
          </p:cNvSpPr>
          <p:nvPr>
            <p:ph type="body" sz="quarter" idx="13"/>
          </p:nvPr>
        </p:nvSpPr>
        <p:spPr>
          <a:xfrm>
            <a:off x="2739140" y="336381"/>
            <a:ext cx="2899569" cy="521731"/>
          </a:xfrm>
        </p:spPr>
        <p:txBody>
          <a:bodyPr anchor="ctr">
            <a:normAutofit/>
          </a:bodyPr>
          <a:lstStyle>
            <a:lvl1pPr marL="0" indent="0">
              <a:buNone/>
              <a:defRPr sz="600" cap="all" baseline="0"/>
            </a:lvl1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4" name="Номер слайда 4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714357-6BDF-48E2-BCB4-2DF8D69F39D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push dir="u"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8"/>
          <p:cNvSpPr>
            <a:spLocks noGrp="1"/>
          </p:cNvSpPr>
          <p:nvPr>
            <p:ph type="body" sz="quarter" idx="13"/>
          </p:nvPr>
        </p:nvSpPr>
        <p:spPr>
          <a:xfrm>
            <a:off x="2739140" y="336381"/>
            <a:ext cx="2899569" cy="521731"/>
          </a:xfrm>
        </p:spPr>
        <p:txBody>
          <a:bodyPr anchor="ctr">
            <a:normAutofit/>
          </a:bodyPr>
          <a:lstStyle>
            <a:lvl1pPr marL="0" indent="0">
              <a:buNone/>
              <a:defRPr sz="600" cap="all" baseline="0"/>
            </a:lvl1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3" name="Номер слайда 3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AE6CA9-5EC4-41FD-9604-D99B0A15039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push dir="u"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149811" y="1208221"/>
            <a:ext cx="5360173" cy="713947"/>
          </a:xfrm>
        </p:spPr>
        <p:txBody>
          <a:bodyPr anchor="t">
            <a:normAutofit/>
          </a:bodyPr>
          <a:lstStyle>
            <a:lvl1pPr>
              <a:defRPr sz="1500">
                <a:solidFill>
                  <a:srgbClr val="000000"/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658363" y="1208220"/>
            <a:ext cx="3268359" cy="5037267"/>
          </a:xfrm>
        </p:spPr>
        <p:txBody>
          <a:bodyPr>
            <a:normAutofit/>
          </a:bodyPr>
          <a:lstStyle>
            <a:lvl1pPr marL="0" indent="0">
              <a:buNone/>
              <a:defRPr sz="2300"/>
            </a:lvl1pPr>
            <a:lvl2pPr marL="342353" indent="0">
              <a:buNone/>
              <a:defRPr sz="2100"/>
            </a:lvl2pPr>
            <a:lvl3pPr marL="684709" indent="0">
              <a:buNone/>
              <a:defRPr sz="1800"/>
            </a:lvl3pPr>
            <a:lvl4pPr marL="1027065" indent="0">
              <a:buNone/>
              <a:defRPr sz="1500"/>
            </a:lvl4pPr>
            <a:lvl5pPr marL="1369416" indent="0">
              <a:buNone/>
              <a:defRPr sz="1500"/>
            </a:lvl5pPr>
            <a:lvl6pPr marL="1711773" indent="0">
              <a:buNone/>
              <a:defRPr sz="1500"/>
            </a:lvl6pPr>
            <a:lvl7pPr marL="2054129" indent="0">
              <a:buNone/>
              <a:defRPr sz="1500"/>
            </a:lvl7pPr>
            <a:lvl8pPr marL="2396481" indent="0">
              <a:buNone/>
              <a:defRPr sz="1500"/>
            </a:lvl8pPr>
            <a:lvl9pPr marL="2738839" indent="0">
              <a:buNone/>
              <a:defRPr sz="1500"/>
            </a:lvl9pPr>
          </a:lstStyle>
          <a:p>
            <a:pPr lvl="0"/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149811" y="2114382"/>
            <a:ext cx="5360173" cy="4139043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342353" indent="0">
              <a:buNone/>
              <a:defRPr sz="1100"/>
            </a:lvl2pPr>
            <a:lvl3pPr marL="684709" indent="0">
              <a:buNone/>
              <a:defRPr sz="900"/>
            </a:lvl3pPr>
            <a:lvl4pPr marL="1027065" indent="0">
              <a:buNone/>
              <a:defRPr sz="800"/>
            </a:lvl4pPr>
            <a:lvl5pPr marL="1369416" indent="0">
              <a:buNone/>
              <a:defRPr sz="800"/>
            </a:lvl5pPr>
            <a:lvl6pPr marL="1711773" indent="0">
              <a:buNone/>
              <a:defRPr sz="800"/>
            </a:lvl6pPr>
            <a:lvl7pPr marL="2054129" indent="0">
              <a:buNone/>
              <a:defRPr sz="800"/>
            </a:lvl7pPr>
            <a:lvl8pPr marL="2396481" indent="0">
              <a:buNone/>
              <a:defRPr sz="800"/>
            </a:lvl8pPr>
            <a:lvl9pPr marL="2738839" indent="0">
              <a:buNone/>
              <a:defRPr sz="800"/>
            </a:lvl9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8" name="Text Placeholder 8"/>
          <p:cNvSpPr>
            <a:spLocks noGrp="1"/>
          </p:cNvSpPr>
          <p:nvPr>
            <p:ph type="body" sz="quarter" idx="13"/>
          </p:nvPr>
        </p:nvSpPr>
        <p:spPr>
          <a:xfrm>
            <a:off x="2739140" y="336381"/>
            <a:ext cx="2899569" cy="521731"/>
          </a:xfrm>
        </p:spPr>
        <p:txBody>
          <a:bodyPr anchor="ctr">
            <a:normAutofit/>
          </a:bodyPr>
          <a:lstStyle>
            <a:lvl1pPr marL="0" indent="0">
              <a:buNone/>
              <a:defRPr sz="600" cap="all" baseline="0"/>
            </a:lvl1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6" name="Номер слайда 6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057DB1-59F8-4653-9DD0-07DD3BA1490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8" name="Объект 7"/>
          <p:cNvSpPr>
            <a:spLocks noGrp="1"/>
          </p:cNvSpPr>
          <p:nvPr>
            <p:ph sz="quarter" idx="1"/>
          </p:nvPr>
        </p:nvSpPr>
        <p:spPr>
          <a:xfrm>
            <a:off x="495300" y="1219200"/>
            <a:ext cx="8915400" cy="49377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521543-CA11-4EB1-9792-735B560B91FC}" type="datetimeFigureOut">
              <a:rPr lang="en-US"/>
              <a:pPr>
                <a:defRPr/>
              </a:pPr>
              <a:t>2/15/2022</a:t>
            </a:fld>
            <a:endParaRPr lang="en-US" dirty="0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B86E1C-25B2-442C-A863-4973F90E2BEC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 spd="slow">
    <p:push dir="u"/>
  </p:transition>
  <p:hf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6"/>
          <p:cNvSpPr/>
          <p:nvPr/>
        </p:nvSpPr>
        <p:spPr>
          <a:xfrm>
            <a:off x="990600" y="2819400"/>
            <a:ext cx="7924800" cy="1279525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91292" tIns="45645" rIns="91292" bIns="45645" anchor="ctr"/>
          <a:lstStyle/>
          <a:p>
            <a:pPr algn="ctr" defTabSz="684709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Прямоугольник 7"/>
          <p:cNvSpPr/>
          <p:nvPr/>
        </p:nvSpPr>
        <p:spPr>
          <a:xfrm>
            <a:off x="990600" y="2819400"/>
            <a:ext cx="247650" cy="1279525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91292" tIns="45645" rIns="91292" bIns="45645" anchor="ctr"/>
          <a:lstStyle/>
          <a:p>
            <a:pPr algn="ctr" defTabSz="684709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Rectangle 8"/>
          <p:cNvSpPr/>
          <p:nvPr userDrawn="1"/>
        </p:nvSpPr>
        <p:spPr>
          <a:xfrm>
            <a:off x="0" y="4105191"/>
            <a:ext cx="9906000" cy="275281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68474" tIns="34238" rIns="68474" bIns="34238" anchor="ctr"/>
          <a:lstStyle/>
          <a:p>
            <a:pPr algn="ctr" defTabSz="684709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7" name="Rectangle 9"/>
          <p:cNvSpPr/>
          <p:nvPr userDrawn="1"/>
        </p:nvSpPr>
        <p:spPr>
          <a:xfrm>
            <a:off x="0" y="-1"/>
            <a:ext cx="9906000" cy="1368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68474" tIns="34238" rIns="68474" bIns="34238" anchor="ctr"/>
          <a:lstStyle/>
          <a:p>
            <a:pPr algn="ctr" defTabSz="684709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8" name="Picture 11" descr="CBRF-Razdelitel.jpg"/>
          <p:cNvPicPr>
            <a:picLocks noChangeAspect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0" y="1373188"/>
            <a:ext cx="9906000" cy="2740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7" descr="alllogo-02.png"/>
          <p:cNvPicPr>
            <a:picLocks noChangeAspect="1"/>
          </p:cNvPicPr>
          <p:nvPr userDrawn="1"/>
        </p:nvPicPr>
        <p:blipFill>
          <a:blip r:embed="rId4"/>
          <a:srcRect/>
          <a:stretch>
            <a:fillRect/>
          </a:stretch>
        </p:blipFill>
        <p:spPr bwMode="auto">
          <a:xfrm>
            <a:off x="3798888" y="-309563"/>
            <a:ext cx="2965450" cy="20161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20800" y="2971800"/>
            <a:ext cx="7429500" cy="1066800"/>
          </a:xfrm>
        </p:spPr>
        <p:txBody>
          <a:bodyPr anchor="t"/>
          <a:lstStyle>
            <a:lvl1pPr algn="r">
              <a:buNone/>
              <a:defRPr sz="3200" b="0" cap="none" baseline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403350" y="4267200"/>
            <a:ext cx="7346950" cy="114300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Дата 3"/>
          <p:cNvSpPr>
            <a:spLocks noGrp="1"/>
          </p:cNvSpPr>
          <p:nvPr>
            <p:ph type="dt" sz="half" idx="10"/>
          </p:nvPr>
        </p:nvSpPr>
        <p:spPr>
          <a:xfrm>
            <a:off x="6934200" y="6354763"/>
            <a:ext cx="2476500" cy="366712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B016843-69A6-46D3-8EED-8F3277760A98}" type="datetimeFigureOut">
              <a:rPr lang="en-US"/>
              <a:pPr>
                <a:defRPr/>
              </a:pPr>
              <a:t>2/15/2022</a:t>
            </a:fld>
            <a:endParaRPr lang="en-US" dirty="0"/>
          </a:p>
        </p:txBody>
      </p:sp>
      <p:sp>
        <p:nvSpPr>
          <p:cNvPr id="11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40075" y="6354763"/>
            <a:ext cx="3763963" cy="366712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2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1158875" y="6354763"/>
            <a:ext cx="1647825" cy="366712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F3EDAB0-B46E-4A4A-AA4A-692A42128CB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5300" y="228600"/>
            <a:ext cx="8915400" cy="9144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Объект 8"/>
          <p:cNvSpPr>
            <a:spLocks noGrp="1"/>
          </p:cNvSpPr>
          <p:nvPr>
            <p:ph sz="quarter" idx="1"/>
          </p:nvPr>
        </p:nvSpPr>
        <p:spPr>
          <a:xfrm>
            <a:off x="495300" y="1219200"/>
            <a:ext cx="4378452" cy="49377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5018215" y="1216152"/>
            <a:ext cx="4378452" cy="49377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2E90EF-5DD0-44EF-A5F0-7A3EBA098C1B}" type="datetimeFigureOut">
              <a:rPr lang="en-US"/>
              <a:pPr>
                <a:defRPr/>
              </a:pPr>
              <a:t>2/15/2022</a:t>
            </a:fld>
            <a:endParaRPr lang="en-US" dirty="0"/>
          </a:p>
        </p:txBody>
      </p:sp>
      <p:sp>
        <p:nvSpPr>
          <p:cNvPr id="6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BE055C-B50A-44F5-BE8E-5538E281E83A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 spd="slow">
    <p:push dir="u"/>
  </p:transition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5300" y="228600"/>
            <a:ext cx="8915400" cy="914400"/>
          </a:xfrm>
        </p:spPr>
        <p:txBody>
          <a:bodyPr anchor="ctr"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95300" y="1285875"/>
            <a:ext cx="4376870" cy="685800"/>
          </a:xfrm>
          <a:noFill/>
          <a:ln>
            <a:noFill/>
          </a:ln>
        </p:spPr>
        <p:txBody>
          <a:bodyPr anchor="b">
            <a:noAutofit/>
          </a:bodyPr>
          <a:lstStyle>
            <a:lvl1pPr marL="0" indent="0">
              <a:buNone/>
              <a:defRPr sz="23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5035550" y="1295400"/>
            <a:ext cx="4378590" cy="685800"/>
          </a:xfrm>
          <a:noFill/>
          <a:ln>
            <a:noFill/>
          </a:ln>
        </p:spPr>
        <p:txBody>
          <a:bodyPr anchor="b"/>
          <a:lstStyle>
            <a:lvl1pPr marL="0" indent="0">
              <a:buNone/>
              <a:defRPr sz="23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495300" y="2133600"/>
            <a:ext cx="4375150" cy="40386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3" name="Объект 12"/>
          <p:cNvSpPr>
            <a:spLocks noGrp="1"/>
          </p:cNvSpPr>
          <p:nvPr>
            <p:ph sz="quarter" idx="4"/>
          </p:nvPr>
        </p:nvSpPr>
        <p:spPr>
          <a:xfrm>
            <a:off x="5035550" y="2133600"/>
            <a:ext cx="4375150" cy="40386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B254CD-9C63-45C0-8772-1143A948FA4C}" type="datetimeFigureOut">
              <a:rPr lang="en-US"/>
              <a:pPr>
                <a:defRPr/>
              </a:pPr>
              <a:t>2/15/2022</a:t>
            </a:fld>
            <a:endParaRPr lang="en-US" dirty="0"/>
          </a:p>
        </p:txBody>
      </p:sp>
      <p:sp>
        <p:nvSpPr>
          <p:cNvPr id="8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8860BB-4B4C-4639-8044-7B0ABF2570BD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 spd="slow">
    <p:push dir="u"/>
  </p:transition>
  <p:hf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Равнобедренный треугольник 5"/>
          <p:cNvSpPr>
            <a:spLocks noChangeAspect="1"/>
          </p:cNvSpPr>
          <p:nvPr/>
        </p:nvSpPr>
        <p:spPr>
          <a:xfrm rot="5400000">
            <a:off x="461963" y="6462712"/>
            <a:ext cx="190500" cy="130175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91292" tIns="45645" rIns="91292" bIns="45645" anchor="ctr"/>
          <a:lstStyle/>
          <a:p>
            <a:pPr algn="ctr" defTabSz="684709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5300" y="228600"/>
            <a:ext cx="8915400" cy="9144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BE835B-8013-49E3-9466-A7EC8A667E21}" type="datetimeFigureOut">
              <a:rPr lang="en-US"/>
              <a:pPr>
                <a:defRPr/>
              </a:pPr>
              <a:t>2/15/2022</a:t>
            </a:fld>
            <a:endParaRPr lang="en-US"/>
          </a:p>
        </p:txBody>
      </p:sp>
      <p:sp>
        <p:nvSpPr>
          <p:cNvPr id="5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BEF46C-326B-4BC8-BCC6-5230D1BDF97E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 spd="slow">
    <p:push dir="u"/>
  </p:transition>
  <p:hf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ая соединительная линия 4"/>
          <p:cNvSpPr>
            <a:spLocks noChangeShapeType="1"/>
          </p:cNvSpPr>
          <p:nvPr/>
        </p:nvSpPr>
        <p:spPr bwMode="auto">
          <a:xfrm>
            <a:off x="495300" y="6353175"/>
            <a:ext cx="89154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lIns="91292" tIns="45645" rIns="91292" bIns="45645"/>
          <a:lstStyle/>
          <a:p>
            <a:pPr defTabSz="684709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3" name="Равнобедренный треугольник 5"/>
          <p:cNvSpPr>
            <a:spLocks noChangeAspect="1"/>
          </p:cNvSpPr>
          <p:nvPr/>
        </p:nvSpPr>
        <p:spPr>
          <a:xfrm rot="5400000">
            <a:off x="461963" y="6462712"/>
            <a:ext cx="190500" cy="130175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91292" tIns="45645" rIns="91292" bIns="45645" anchor="ctr"/>
          <a:lstStyle/>
          <a:p>
            <a:pPr algn="ctr" defTabSz="684709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4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1C92B1-908F-4F31-BD11-02EA8377765C}" type="datetimeFigureOut">
              <a:rPr lang="en-US"/>
              <a:pPr>
                <a:defRPr/>
              </a:pPr>
              <a:t>2/15/2022</a:t>
            </a:fld>
            <a:endParaRPr lang="en-US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695996-514B-41D4-8773-6C5A1024CF3F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 spd="slow">
    <p:push dir="u"/>
  </p:transition>
  <p:hf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ая соединительная линия 7"/>
          <p:cNvSpPr>
            <a:spLocks noChangeShapeType="1"/>
          </p:cNvSpPr>
          <p:nvPr/>
        </p:nvSpPr>
        <p:spPr bwMode="auto">
          <a:xfrm>
            <a:off x="495300" y="6353175"/>
            <a:ext cx="89154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lIns="91292" tIns="45645" rIns="91292" bIns="45645"/>
          <a:lstStyle/>
          <a:p>
            <a:pPr defTabSz="684709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6" name="Прямая соединительная линия 9"/>
          <p:cNvSpPr>
            <a:spLocks noChangeShapeType="1"/>
          </p:cNvSpPr>
          <p:nvPr/>
        </p:nvSpPr>
        <p:spPr bwMode="auto">
          <a:xfrm rot="5400000">
            <a:off x="3675062" y="3324226"/>
            <a:ext cx="6035675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lIns="91292" tIns="45645" rIns="91292" bIns="45645"/>
          <a:lstStyle/>
          <a:p>
            <a:pPr defTabSz="684709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</a:endParaRPr>
          </a:p>
        </p:txBody>
      </p:sp>
      <p:sp>
        <p:nvSpPr>
          <p:cNvPr id="7" name="Равнобедренный треугольник 8"/>
          <p:cNvSpPr>
            <a:spLocks noChangeAspect="1"/>
          </p:cNvSpPr>
          <p:nvPr/>
        </p:nvSpPr>
        <p:spPr>
          <a:xfrm rot="5400000">
            <a:off x="461963" y="6462712"/>
            <a:ext cx="190500" cy="130175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91292" tIns="45645" rIns="91292" bIns="45645" anchor="ctr"/>
          <a:lstStyle/>
          <a:p>
            <a:pPr algn="ctr" defTabSz="684709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1650" y="304800"/>
            <a:ext cx="2724150" cy="838200"/>
          </a:xfrm>
        </p:spPr>
        <p:txBody>
          <a:bodyPr>
            <a:noAutofit/>
          </a:bodyPr>
          <a:lstStyle>
            <a:lvl1pPr algn="l">
              <a:buNone/>
              <a:defRPr sz="2000" b="1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1650" y="1219204"/>
            <a:ext cx="2724150" cy="4843463"/>
          </a:xfrm>
        </p:spPr>
        <p:txBody>
          <a:bodyPr/>
          <a:lstStyle>
            <a:lvl1pPr marL="0" indent="0">
              <a:lnSpc>
                <a:spcPts val="22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1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Объект 11"/>
          <p:cNvSpPr>
            <a:spLocks noGrp="1"/>
          </p:cNvSpPr>
          <p:nvPr>
            <p:ph sz="quarter" idx="1"/>
          </p:nvPr>
        </p:nvSpPr>
        <p:spPr>
          <a:xfrm>
            <a:off x="330200" y="304800"/>
            <a:ext cx="6191250" cy="5715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8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ECA5A7-16FB-48D7-8EDD-2D130C20F44D}" type="datetimeFigureOut">
              <a:rPr lang="en-US"/>
              <a:pPr>
                <a:defRPr/>
              </a:pPr>
              <a:t>2/15/2022</a:t>
            </a:fld>
            <a:endParaRPr lang="en-US"/>
          </a:p>
        </p:txBody>
      </p:sp>
      <p:sp>
        <p:nvSpPr>
          <p:cNvPr id="9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AA3D85-D968-4E36-AF34-E972D0336A53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 spd="slow">
    <p:push dir="u"/>
  </p:transition>
  <p:hf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ая соединительная линия 7"/>
          <p:cNvSpPr>
            <a:spLocks noChangeShapeType="1"/>
          </p:cNvSpPr>
          <p:nvPr/>
        </p:nvSpPr>
        <p:spPr bwMode="auto">
          <a:xfrm>
            <a:off x="495300" y="6353175"/>
            <a:ext cx="89154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lIns="91292" tIns="45645" rIns="91292" bIns="45645"/>
          <a:lstStyle/>
          <a:p>
            <a:pPr defTabSz="684709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6" name="Равнобедренный треугольник 8"/>
          <p:cNvSpPr>
            <a:spLocks noChangeAspect="1"/>
          </p:cNvSpPr>
          <p:nvPr/>
        </p:nvSpPr>
        <p:spPr>
          <a:xfrm rot="5400000">
            <a:off x="461963" y="6462712"/>
            <a:ext cx="190500" cy="130175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91292" tIns="45645" rIns="91292" bIns="45645" anchor="ctr"/>
          <a:lstStyle/>
          <a:p>
            <a:pPr algn="ctr" defTabSz="684709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Прямоугольник 9"/>
          <p:cNvSpPr/>
          <p:nvPr/>
        </p:nvSpPr>
        <p:spPr>
          <a:xfrm>
            <a:off x="495300" y="500063"/>
            <a:ext cx="198438" cy="68580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91292" tIns="45645" rIns="91292" bIns="45645" anchor="ctr"/>
          <a:lstStyle/>
          <a:p>
            <a:pPr algn="ctr" defTabSz="684709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5300" y="500856"/>
            <a:ext cx="8915400" cy="674688"/>
          </a:xfrm>
          <a:ln>
            <a:solidFill>
              <a:schemeClr val="accent1"/>
            </a:solidFill>
          </a:ln>
        </p:spPr>
        <p:txBody>
          <a:bodyPr lIns="273883" anchor="ctr"/>
          <a:lstStyle>
            <a:lvl1pPr algn="r">
              <a:buNone/>
              <a:defRPr sz="2000" b="0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95300" y="1905000"/>
            <a:ext cx="8915400" cy="4270248"/>
          </a:xfrm>
          <a:solidFill>
            <a:schemeClr val="tx1">
              <a:shade val="50000"/>
            </a:schemeClr>
          </a:solidFill>
          <a:ln>
            <a:noFill/>
          </a:ln>
          <a:effectLst/>
        </p:spPr>
        <p:txBody>
          <a:bodyPr>
            <a:normAutofit/>
          </a:bodyPr>
          <a:lstStyle>
            <a:lvl1pPr marL="0" indent="0">
              <a:spcBef>
                <a:spcPts val="600"/>
              </a:spcBef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95300" y="1219200"/>
            <a:ext cx="8915400" cy="533400"/>
          </a:xfrm>
        </p:spPr>
        <p:txBody>
          <a:bodyPr anchor="ctr"/>
          <a:lstStyle>
            <a:lvl1pPr marL="0" indent="0" algn="l">
              <a:buFontTx/>
              <a:buNone/>
              <a:defRPr sz="1400"/>
            </a:lvl1pPr>
            <a:lvl2pPr>
              <a:defRPr sz="1200"/>
            </a:lvl2pPr>
            <a:lvl3pPr>
              <a:defRPr sz="11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E9E12D-850F-44D5-915A-09BBA4493232}" type="datetimeFigureOut">
              <a:rPr lang="en-US"/>
              <a:pPr>
                <a:defRPr/>
              </a:pPr>
              <a:t>2/15/2022</a:t>
            </a:fld>
            <a:endParaRPr lang="en-US"/>
          </a:p>
        </p:txBody>
      </p:sp>
      <p:sp>
        <p:nvSpPr>
          <p:cNvPr id="9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584E1A-91CC-407D-83DE-D0B128FB9CA1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>
    <p:push dir="u"/>
  </p:transition>
  <p:hf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21"/>
          <p:cNvSpPr>
            <a:spLocks noGrp="1"/>
          </p:cNvSpPr>
          <p:nvPr>
            <p:ph type="title"/>
          </p:nvPr>
        </p:nvSpPr>
        <p:spPr bwMode="auto">
          <a:xfrm>
            <a:off x="495300" y="152400"/>
            <a:ext cx="89154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292" tIns="45645" rIns="91292" bIns="45645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1027" name="Текст 12"/>
          <p:cNvSpPr>
            <a:spLocks noGrp="1"/>
          </p:cNvSpPr>
          <p:nvPr>
            <p:ph type="body" idx="1"/>
          </p:nvPr>
        </p:nvSpPr>
        <p:spPr bwMode="auto">
          <a:xfrm>
            <a:off x="495300" y="1219200"/>
            <a:ext cx="8915400" cy="4910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292" tIns="45645" rIns="91292" bIns="4564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934200" y="6356350"/>
            <a:ext cx="2479675" cy="365125"/>
          </a:xfrm>
          <a:prstGeom prst="rect">
            <a:avLst/>
          </a:prstGeom>
        </p:spPr>
        <p:txBody>
          <a:bodyPr vert="horz" lIns="91292" tIns="45645" rIns="91292" bIns="45645"/>
          <a:lstStyle>
            <a:lvl1pPr algn="l" defTabSz="684709" eaLnBrk="1" fontAlgn="auto" latinLnBrk="0" hangingPunct="1">
              <a:spcBef>
                <a:spcPts val="0"/>
              </a:spcBef>
              <a:spcAft>
                <a:spcPts val="0"/>
              </a:spcAft>
              <a:defRPr kumimoji="0" sz="1400" smtClean="0">
                <a:solidFill>
                  <a:schemeClr val="tx2"/>
                </a:solidFill>
                <a:latin typeface="+mn-lt"/>
              </a:defRPr>
            </a:lvl1pPr>
          </a:lstStyle>
          <a:p>
            <a:pPr>
              <a:defRPr/>
            </a:pPr>
            <a:fld id="{E5E5F42E-E47F-463A-B41F-74D6B7C61D71}" type="datetimeFigureOut">
              <a:rPr lang="en-US"/>
              <a:pPr>
                <a:defRPr/>
              </a:pPr>
              <a:t>2/15/2022</a:t>
            </a:fld>
            <a:endParaRPr lang="en-US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40075" y="6356350"/>
            <a:ext cx="3797300" cy="365125"/>
          </a:xfrm>
          <a:prstGeom prst="rect">
            <a:avLst/>
          </a:prstGeom>
        </p:spPr>
        <p:txBody>
          <a:bodyPr vert="horz" lIns="91292" tIns="45645" rIns="91292" bIns="45645"/>
          <a:lstStyle>
            <a:lvl1pPr algn="r" defTabSz="684709" eaLnBrk="1" fontAlgn="auto" latinLnBrk="0" hangingPunct="1">
              <a:spcBef>
                <a:spcPts val="0"/>
              </a:spcBef>
              <a:spcAft>
                <a:spcPts val="0"/>
              </a:spcAft>
              <a:defRPr kumimoji="0" sz="1400" dirty="0">
                <a:solidFill>
                  <a:schemeClr val="tx2"/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663575" y="6356350"/>
            <a:ext cx="2146300" cy="365125"/>
          </a:xfrm>
          <a:prstGeom prst="rect">
            <a:avLst/>
          </a:prstGeom>
        </p:spPr>
        <p:txBody>
          <a:bodyPr vert="horz" lIns="91292" tIns="45645" rIns="91292" bIns="45645"/>
          <a:lstStyle>
            <a:lvl1pPr algn="l" defTabSz="684709" eaLnBrk="1" fontAlgn="auto" latinLnBrk="0" hangingPunct="1">
              <a:spcBef>
                <a:spcPts val="0"/>
              </a:spcBef>
              <a:spcAft>
                <a:spcPts val="0"/>
              </a:spcAft>
              <a:defRPr kumimoji="0" sz="1400" smtClean="0">
                <a:solidFill>
                  <a:schemeClr val="tx2"/>
                </a:solidFill>
                <a:latin typeface="+mn-lt"/>
              </a:defRPr>
            </a:lvl1pPr>
          </a:lstStyle>
          <a:p>
            <a:pPr>
              <a:defRPr/>
            </a:pPr>
            <a:fld id="{EA2F497A-6CE9-4C20-AE3F-CFAC8A03BEE5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28" name="Прямая соединительная линия 27"/>
          <p:cNvSpPr>
            <a:spLocks noChangeShapeType="1"/>
          </p:cNvSpPr>
          <p:nvPr/>
        </p:nvSpPr>
        <p:spPr bwMode="auto">
          <a:xfrm>
            <a:off x="495300" y="6353175"/>
            <a:ext cx="89154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lIns="91292" tIns="45645" rIns="91292" bIns="45645"/>
          <a:lstStyle/>
          <a:p>
            <a:pPr defTabSz="684709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29" name="Прямая соединительная линия 28"/>
          <p:cNvSpPr>
            <a:spLocks noChangeShapeType="1"/>
          </p:cNvSpPr>
          <p:nvPr/>
        </p:nvSpPr>
        <p:spPr bwMode="auto">
          <a:xfrm>
            <a:off x="495300" y="1143000"/>
            <a:ext cx="89154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lIns="91292" tIns="45645" rIns="91292" bIns="45645"/>
          <a:lstStyle/>
          <a:p>
            <a:pPr defTabSz="684709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10" name="Равнобедренный треугольник 9"/>
          <p:cNvSpPr>
            <a:spLocks noChangeAspect="1"/>
          </p:cNvSpPr>
          <p:nvPr/>
        </p:nvSpPr>
        <p:spPr>
          <a:xfrm rot="5400000">
            <a:off x="461963" y="6462712"/>
            <a:ext cx="190500" cy="130175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91292" tIns="45645" rIns="91292" bIns="45645" anchor="ctr"/>
          <a:lstStyle/>
          <a:p>
            <a:pPr algn="ctr" defTabSz="684709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cxnSp>
        <p:nvCxnSpPr>
          <p:cNvPr id="11" name="Straight Connector 8"/>
          <p:cNvCxnSpPr/>
          <p:nvPr userDrawn="1"/>
        </p:nvCxnSpPr>
        <p:spPr>
          <a:xfrm flipH="1">
            <a:off x="268288" y="838200"/>
            <a:ext cx="390525" cy="0"/>
          </a:xfrm>
          <a:prstGeom prst="line">
            <a:avLst/>
          </a:prstGeom>
          <a:ln w="3175" cmpd="sng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9"/>
          <p:cNvCxnSpPr/>
          <p:nvPr userDrawn="1"/>
        </p:nvCxnSpPr>
        <p:spPr>
          <a:xfrm flipH="1">
            <a:off x="658813" y="847725"/>
            <a:ext cx="1990725" cy="0"/>
          </a:xfrm>
          <a:prstGeom prst="line">
            <a:avLst/>
          </a:prstGeom>
          <a:ln w="28575" cmpd="sng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1"/>
          <p:cNvCxnSpPr/>
          <p:nvPr userDrawn="1"/>
        </p:nvCxnSpPr>
        <p:spPr>
          <a:xfrm flipH="1">
            <a:off x="2636838" y="838200"/>
            <a:ext cx="6873875" cy="0"/>
          </a:xfrm>
          <a:prstGeom prst="line">
            <a:avLst/>
          </a:prstGeom>
          <a:ln w="3175" cmpd="sng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4"/>
          <p:cNvCxnSpPr/>
          <p:nvPr userDrawn="1"/>
        </p:nvCxnSpPr>
        <p:spPr>
          <a:xfrm flipV="1">
            <a:off x="660400" y="307975"/>
            <a:ext cx="0" cy="539750"/>
          </a:xfrm>
          <a:prstGeom prst="line">
            <a:avLst/>
          </a:prstGeom>
          <a:ln w="3175" cmpd="sng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22"/>
          <p:cNvCxnSpPr/>
          <p:nvPr userDrawn="1"/>
        </p:nvCxnSpPr>
        <p:spPr>
          <a:xfrm flipV="1">
            <a:off x="2646363" y="307975"/>
            <a:ext cx="0" cy="539750"/>
          </a:xfrm>
          <a:prstGeom prst="line">
            <a:avLst/>
          </a:prstGeom>
          <a:ln w="3175" cmpd="sng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 userDrawn="1"/>
        </p:nvSpPr>
        <p:spPr>
          <a:xfrm>
            <a:off x="755650" y="539750"/>
            <a:ext cx="1852613" cy="92075"/>
          </a:xfrm>
          <a:prstGeom prst="rect">
            <a:avLst/>
          </a:prstGeom>
          <a:noFill/>
        </p:spPr>
        <p:txBody>
          <a:bodyPr lIns="0" tIns="0" rIns="0" bIns="0" anchor="ctr">
            <a:spAutoFit/>
          </a:bodyPr>
          <a:lstStyle/>
          <a:p>
            <a:pPr defTabSz="684709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600" cap="all" dirty="0">
                <a:solidFill>
                  <a:srgbClr val="000000"/>
                </a:solidFill>
                <a:latin typeface="+mn-lt"/>
              </a:rPr>
              <a:t>Название презентации</a:t>
            </a:r>
            <a:endParaRPr lang="en-US" sz="600" cap="all" dirty="0">
              <a:solidFill>
                <a:srgbClr val="000000"/>
              </a:solidFill>
              <a:latin typeface="+mn-lt"/>
            </a:endParaRPr>
          </a:p>
        </p:txBody>
      </p:sp>
      <p:pic>
        <p:nvPicPr>
          <p:cNvPr id="1040" name="Picture 4" descr="CBRF-Logo_20mm.png"/>
          <p:cNvPicPr>
            <a:picLocks noChangeAspect="1"/>
          </p:cNvPicPr>
          <p:nvPr userDrawn="1"/>
        </p:nvPicPr>
        <p:blipFill>
          <a:blip r:embed="rId19"/>
          <a:srcRect r="70300"/>
          <a:stretch>
            <a:fillRect/>
          </a:stretch>
        </p:blipFill>
        <p:spPr bwMode="auto">
          <a:xfrm>
            <a:off x="301625" y="415925"/>
            <a:ext cx="280988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  <p:sldLayoutId id="2147483680" r:id="rId2"/>
    <p:sldLayoutId id="2147483685" r:id="rId3"/>
    <p:sldLayoutId id="2147483681" r:id="rId4"/>
    <p:sldLayoutId id="2147483682" r:id="rId5"/>
    <p:sldLayoutId id="2147483686" r:id="rId6"/>
    <p:sldLayoutId id="2147483687" r:id="rId7"/>
    <p:sldLayoutId id="2147483688" r:id="rId8"/>
    <p:sldLayoutId id="2147483689" r:id="rId9"/>
    <p:sldLayoutId id="2147483683" r:id="rId10"/>
    <p:sldLayoutId id="2147483690" r:id="rId11"/>
    <p:sldLayoutId id="2147483691" r:id="rId12"/>
    <p:sldLayoutId id="2147483692" r:id="rId13"/>
    <p:sldLayoutId id="2147483693" r:id="rId14"/>
    <p:sldLayoutId id="2147483694" r:id="rId15"/>
    <p:sldLayoutId id="2147483695" r:id="rId16"/>
    <p:sldLayoutId id="2147483696" r:id="rId17"/>
  </p:sldLayoutIdLst>
  <p:transition spd="slow">
    <p:push dir="u"/>
  </p:transition>
  <p:hf hdr="0" ftr="0" dt="0"/>
  <p:txStyles>
    <p:titleStyle>
      <a:lvl1pPr algn="l" rtl="0" fontAlgn="base">
        <a:spcBef>
          <a:spcPct val="0"/>
        </a:spcBef>
        <a:spcAft>
          <a:spcPct val="0"/>
        </a:spcAft>
        <a:defRPr sz="32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Cambria" pitchFamily="18" charset="0"/>
        </a:defRPr>
      </a:lvl2pPr>
      <a:lvl3pPr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Cambria" pitchFamily="18" charset="0"/>
        </a:defRPr>
      </a:lvl3pPr>
      <a:lvl4pPr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Cambria" pitchFamily="18" charset="0"/>
        </a:defRPr>
      </a:lvl4pPr>
      <a:lvl5pPr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Cambria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Cambria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Cambria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Cambria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Cambria" pitchFamily="18" charset="0"/>
        </a:defRPr>
      </a:lvl9pPr>
    </p:titleStyle>
    <p:bodyStyle>
      <a:lvl1pPr marL="273050" indent="-273050" algn="l" rtl="0" fontAlgn="base">
        <a:spcBef>
          <a:spcPts val="600"/>
        </a:spcBef>
        <a:spcAft>
          <a:spcPct val="0"/>
        </a:spcAft>
        <a:buClr>
          <a:schemeClr val="accent1"/>
        </a:buClr>
        <a:buSzPct val="76000"/>
        <a:buFont typeface="Wingdings 3" pitchFamily="18" charset="2"/>
        <a:buChar char="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7688" indent="-273050" algn="l" rtl="0" fontAlgn="base">
        <a:spcBef>
          <a:spcPts val="500"/>
        </a:spcBef>
        <a:spcAft>
          <a:spcPct val="0"/>
        </a:spcAft>
        <a:buClr>
          <a:schemeClr val="accent2"/>
        </a:buClr>
        <a:buSzPct val="76000"/>
        <a:buFont typeface="Wingdings 3" pitchFamily="18" charset="2"/>
        <a:buChar char=""/>
        <a:defRPr sz="2300" kern="1200">
          <a:solidFill>
            <a:schemeClr val="tx2"/>
          </a:solidFill>
          <a:latin typeface="+mn-lt"/>
          <a:ea typeface="+mn-ea"/>
          <a:cs typeface="+mn-cs"/>
        </a:defRPr>
      </a:lvl2pPr>
      <a:lvl3pPr marL="820738" indent="-227013" algn="l" rtl="0" fontAlgn="base">
        <a:spcBef>
          <a:spcPts val="500"/>
        </a:spcBef>
        <a:spcAft>
          <a:spcPct val="0"/>
        </a:spcAft>
        <a:buClr>
          <a:srgbClr val="BCBCBC"/>
        </a:buClr>
        <a:buSzPct val="76000"/>
        <a:buFont typeface="Wingdings 3" pitchFamily="18" charset="2"/>
        <a:buChar char="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5375" indent="-227013" algn="l" rtl="0" fontAlgn="base">
        <a:spcBef>
          <a:spcPts val="400"/>
        </a:spcBef>
        <a:spcAft>
          <a:spcPct val="0"/>
        </a:spcAft>
        <a:buClr>
          <a:srgbClr val="8BA2B4"/>
        </a:buClr>
        <a:buSzPct val="70000"/>
        <a:buFont typeface="Wingdings" pitchFamily="2" charset="2"/>
        <a:buChar char="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1368425" indent="-227013" algn="l" rtl="0" fontAlgn="base">
        <a:spcBef>
          <a:spcPts val="3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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43298" indent="-182595" algn="l" rtl="0" eaLnBrk="1" latinLnBrk="0" hangingPunct="1">
        <a:spcBef>
          <a:spcPts val="300"/>
        </a:spcBef>
        <a:buClr>
          <a:srgbClr val="9FB8CD">
            <a:shade val="75000"/>
          </a:srgbClr>
        </a:buClr>
        <a:buSzPct val="75000"/>
        <a:buFont typeface="Wingdings 3"/>
        <a:buChar char=""/>
        <a:defRPr kumimoji="0" lang="en-US" sz="16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825892" indent="-182595" algn="l" rtl="0" eaLnBrk="1" latinLnBrk="0" hangingPunct="1">
        <a:spcBef>
          <a:spcPts val="300"/>
        </a:spcBef>
        <a:buClr>
          <a:srgbClr val="727CA3">
            <a:shade val="75000"/>
          </a:srgb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2008478" indent="-182595" algn="l" rtl="0" eaLnBrk="1" latinLnBrk="0" hangingPunct="1">
        <a:spcBef>
          <a:spcPts val="300"/>
        </a:spcBef>
        <a:buClr>
          <a:prstClr val="white">
            <a:shade val="50000"/>
          </a:prst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2191066" indent="-182595" algn="l" rtl="0" eaLnBrk="1" latinLnBrk="0" hangingPunct="1">
        <a:spcBef>
          <a:spcPts val="300"/>
        </a:spcBef>
        <a:buClr>
          <a:srgbClr val="9FB8CD"/>
        </a:buClr>
        <a:buSzPct val="75000"/>
        <a:buFont typeface="Wingdings 3"/>
        <a:buChar char=""/>
        <a:defRPr kumimoji="0"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6472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2946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69416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5892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2362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38839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195307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1779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jpeg"/><Relationship Id="rId7" Type="http://schemas.openxmlformats.org/officeDocument/2006/relationships/image" Target="../media/image1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0.png"/><Relationship Id="rId5" Type="http://schemas.openxmlformats.org/officeDocument/2006/relationships/image" Target="../media/image9.jpeg"/><Relationship Id="rId4" Type="http://schemas.openxmlformats.org/officeDocument/2006/relationships/image" Target="../media/image8.jpeg"/><Relationship Id="rId9" Type="http://schemas.openxmlformats.org/officeDocument/2006/relationships/image" Target="../media/image13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13" Type="http://schemas.openxmlformats.org/officeDocument/2006/relationships/image" Target="../media/image24.png"/><Relationship Id="rId3" Type="http://schemas.openxmlformats.org/officeDocument/2006/relationships/image" Target="../media/image15.jpeg"/><Relationship Id="rId7" Type="http://schemas.openxmlformats.org/officeDocument/2006/relationships/image" Target="../media/image19.png"/><Relationship Id="rId12" Type="http://schemas.openxmlformats.org/officeDocument/2006/relationships/image" Target="../media/image23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8.jpeg"/><Relationship Id="rId11" Type="http://schemas.openxmlformats.org/officeDocument/2006/relationships/image" Target="../media/image22.png"/><Relationship Id="rId5" Type="http://schemas.openxmlformats.org/officeDocument/2006/relationships/image" Target="../media/image17.png"/><Relationship Id="rId10" Type="http://schemas.openxmlformats.org/officeDocument/2006/relationships/hyperlink" Target="mailto:60siao@cbr.ru" TargetMode="External"/><Relationship Id="rId4" Type="http://schemas.openxmlformats.org/officeDocument/2006/relationships/image" Target="../media/image16.png"/><Relationship Id="rId9" Type="http://schemas.openxmlformats.org/officeDocument/2006/relationships/image" Target="../media/image21.jpeg"/><Relationship Id="rId14" Type="http://schemas.openxmlformats.org/officeDocument/2006/relationships/image" Target="../media/image2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Прямоугольник 22"/>
          <p:cNvSpPr/>
          <p:nvPr/>
        </p:nvSpPr>
        <p:spPr>
          <a:xfrm>
            <a:off x="0" y="847725"/>
            <a:ext cx="9906000" cy="60102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292" tIns="45645" rIns="91292" bIns="45645" anchor="ctr"/>
          <a:lstStyle/>
          <a:p>
            <a:pPr algn="ctr" defTabSz="684709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600" dirty="0"/>
          </a:p>
        </p:txBody>
      </p:sp>
      <p:sp>
        <p:nvSpPr>
          <p:cNvPr id="82" name="Прямоугольник 81"/>
          <p:cNvSpPr/>
          <p:nvPr/>
        </p:nvSpPr>
        <p:spPr>
          <a:xfrm>
            <a:off x="0" y="0"/>
            <a:ext cx="9906000" cy="68770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292" tIns="45645" rIns="91292" bIns="45645" anchor="ctr"/>
          <a:lstStyle/>
          <a:p>
            <a:pPr algn="ctr" defTabSz="684709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600" dirty="0">
              <a:solidFill>
                <a:prstClr val="white"/>
              </a:solidFill>
            </a:endParaRPr>
          </a:p>
        </p:txBody>
      </p:sp>
      <p:sp>
        <p:nvSpPr>
          <p:cNvPr id="21507" name="Заголовок 1"/>
          <p:cNvSpPr txBox="1">
            <a:spLocks/>
          </p:cNvSpPr>
          <p:nvPr/>
        </p:nvSpPr>
        <p:spPr bwMode="auto">
          <a:xfrm>
            <a:off x="2671763" y="268288"/>
            <a:ext cx="6821487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68474" tIns="34238" rIns="68474" bIns="34238" anchor="ctr"/>
          <a:lstStyle/>
          <a:p>
            <a:pPr algn="r" eaLnBrk="0" hangingPunct="0">
              <a:lnSpc>
                <a:spcPct val="80000"/>
              </a:lnSpc>
            </a:pPr>
            <a:endParaRPr lang="ru-RU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7938" y="0"/>
            <a:ext cx="4953000" cy="68770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292" tIns="45645" rIns="91292" bIns="45645" anchor="ctr"/>
          <a:lstStyle/>
          <a:p>
            <a:pPr algn="ctr" defTabSz="684709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600" dirty="0">
              <a:solidFill>
                <a:prstClr val="white"/>
              </a:solidFill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4953000" y="0"/>
            <a:ext cx="4953000" cy="68770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292" tIns="45645" rIns="91292" bIns="45645" anchor="ctr"/>
          <a:lstStyle/>
          <a:p>
            <a:pPr algn="ctr" defTabSz="684709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600" dirty="0">
              <a:solidFill>
                <a:prstClr val="white"/>
              </a:solidFill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4953000" y="0"/>
            <a:ext cx="4953000" cy="27781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292" tIns="45645" rIns="91292" bIns="45645" anchor="ctr"/>
          <a:lstStyle/>
          <a:p>
            <a:pPr algn="ctr" defTabSz="684709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600" dirty="0">
              <a:solidFill>
                <a:prstClr val="white"/>
              </a:solidFill>
            </a:endParaRPr>
          </a:p>
        </p:txBody>
      </p:sp>
      <p:cxnSp>
        <p:nvCxnSpPr>
          <p:cNvPr id="27" name="Прямая соединительная линия 26"/>
          <p:cNvCxnSpPr/>
          <p:nvPr/>
        </p:nvCxnSpPr>
        <p:spPr>
          <a:xfrm>
            <a:off x="4953000" y="0"/>
            <a:ext cx="0" cy="6858000"/>
          </a:xfrm>
          <a:prstGeom prst="line">
            <a:avLst/>
          </a:prstGeom>
          <a:ln w="12700">
            <a:solidFill>
              <a:srgbClr val="6B6B6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512" name="TextBox 31"/>
          <p:cNvSpPr txBox="1">
            <a:spLocks noChangeArrowheads="1"/>
          </p:cNvSpPr>
          <p:nvPr/>
        </p:nvSpPr>
        <p:spPr bwMode="auto">
          <a:xfrm>
            <a:off x="993775" y="166688"/>
            <a:ext cx="3865563" cy="1303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lnSpc>
                <a:spcPct val="80000"/>
              </a:lnSpc>
            </a:pPr>
            <a:r>
              <a:rPr lang="ru-RU" b="1">
                <a:solidFill>
                  <a:srgbClr val="404040"/>
                </a:solidFill>
                <a:latin typeface="Calibri" pitchFamily="34" charset="0"/>
              </a:rPr>
              <a:t>Нелегальная деятельность на финансовом рынке</a:t>
            </a:r>
            <a:r>
              <a:rPr lang="ru-RU">
                <a:solidFill>
                  <a:srgbClr val="404040"/>
                </a:solidFill>
                <a:latin typeface="Calibri" pitchFamily="34" charset="0"/>
              </a:rPr>
              <a:t> – деятельность на финансовом рынке, осуществляемая лицами, не имеющими соответствующей лицензии Банка России и не включенными в государственные реестры Банка России, в том числе деятельность финансовых пирамид</a:t>
            </a:r>
          </a:p>
        </p:txBody>
      </p:sp>
      <p:cxnSp>
        <p:nvCxnSpPr>
          <p:cNvPr id="33" name="Прямая соединительная линия 32"/>
          <p:cNvCxnSpPr/>
          <p:nvPr/>
        </p:nvCxnSpPr>
        <p:spPr>
          <a:xfrm flipH="1">
            <a:off x="142875" y="1525588"/>
            <a:ext cx="4695825" cy="0"/>
          </a:xfrm>
          <a:prstGeom prst="line">
            <a:avLst/>
          </a:prstGeom>
          <a:ln w="12700">
            <a:solidFill>
              <a:srgbClr val="6B6B6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1514" name="Picture 13" descr="\\S03ifs\obmen\ОПНД\ЕИСПД\Новая папка\spy-icon-vector-12918856.jpg"/>
          <p:cNvPicPr>
            <a:picLocks noChangeAspect="1" noChangeArrowheads="1"/>
          </p:cNvPicPr>
          <p:nvPr/>
        </p:nvPicPr>
        <p:blipFill>
          <a:blip r:embed="rId2"/>
          <a:srcRect l="8012" t="2924" r="7903" b="11209"/>
          <a:stretch>
            <a:fillRect/>
          </a:stretch>
        </p:blipFill>
        <p:spPr bwMode="auto">
          <a:xfrm>
            <a:off x="12700" y="176213"/>
            <a:ext cx="914400" cy="1008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15" name="Picture 15" descr="\\S03ifs\obmen\ОПНД\ЕИСПД\Новая папка\Pochemu-nuzhno-berech-kreditnuu-istoriu(1)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171825" y="1625600"/>
            <a:ext cx="1666875" cy="1193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1" name="TextBox 40"/>
          <p:cNvSpPr txBox="1"/>
          <p:nvPr/>
        </p:nvSpPr>
        <p:spPr>
          <a:xfrm>
            <a:off x="198438" y="1625600"/>
            <a:ext cx="2987675" cy="1127125"/>
          </a:xfrm>
          <a:prstGeom prst="rect">
            <a:avLst/>
          </a:prstGeom>
          <a:noFill/>
        </p:spPr>
        <p:txBody>
          <a:bodyPr>
            <a:spAutoFit/>
          </a:bodyPr>
          <a:lstStyle>
            <a:defPPr>
              <a:defRPr lang="ru-RU"/>
            </a:defPPr>
            <a:lvl1pPr algn="r">
              <a:lnSpc>
                <a:spcPct val="80000"/>
              </a:lnSpc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algn="l" defTabSz="684709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Нелегальные кредиторы</a:t>
            </a:r>
          </a:p>
          <a:p>
            <a:pPr algn="l" defTabSz="684709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организации, не состоящие в реестрах СРМ или не имеющие лицензию Банка России, но выдающие денежные средства под </a:t>
            </a:r>
            <a:r>
              <a:rPr lang="ru-RU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проценты</a:t>
            </a:r>
            <a:endParaRPr lang="ru-RU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</a:endParaRPr>
          </a:p>
        </p:txBody>
      </p:sp>
      <p:cxnSp>
        <p:nvCxnSpPr>
          <p:cNvPr id="42" name="Прямая соединительная линия 41"/>
          <p:cNvCxnSpPr/>
          <p:nvPr/>
        </p:nvCxnSpPr>
        <p:spPr>
          <a:xfrm flipH="1">
            <a:off x="739775" y="2871788"/>
            <a:ext cx="3822700" cy="0"/>
          </a:xfrm>
          <a:prstGeom prst="line">
            <a:avLst/>
          </a:prstGeom>
          <a:ln w="12700">
            <a:solidFill>
              <a:srgbClr val="6B6B6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/>
          <p:cNvSpPr txBox="1"/>
          <p:nvPr/>
        </p:nvSpPr>
        <p:spPr>
          <a:xfrm>
            <a:off x="127000" y="4873625"/>
            <a:ext cx="4800600" cy="18462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defTabSz="684709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Статья </a:t>
            </a:r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5</a:t>
            </a:r>
            <a:r>
              <a:rPr lang="ru-RU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.</a:t>
            </a:r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4</a:t>
            </a:r>
            <a:r>
              <a:rPr lang="ru-RU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 закона Ростовской области от 25.10.2002 N 273-ЗС «Об административных правонарушениях»: </a:t>
            </a:r>
          </a:p>
          <a:p>
            <a:pPr defTabSz="684709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000" dirty="0">
                <a:latin typeface="+mn-lt"/>
              </a:rPr>
              <a:t>- размещение информационных материалов вне установленных для этой цели мест влечет наложение административного штрафа на граждан в размере от 200 до 700  руб.;</a:t>
            </a:r>
          </a:p>
          <a:p>
            <a:pPr defTabSz="684709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000" dirty="0">
                <a:latin typeface="+mn-lt"/>
              </a:rPr>
              <a:t>- нанесение надписей и иных графических изображений вне установленных для этой цели мест влечет наложение административного штрафа на граждан в размере от 1 000 до 3 000 руб.;</a:t>
            </a:r>
          </a:p>
          <a:p>
            <a:pPr defTabSz="684709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000" dirty="0">
                <a:latin typeface="+mn-lt"/>
              </a:rPr>
              <a:t>- организация совершения гражданами указанных действий влечет наложение административного штрафа на граждан от 3 500 до 5 000 руб.; на должностных лиц – от 40 000 до 50 000 рублей; на юридических лиц – от 60 000 до 100 000 руб.</a:t>
            </a:r>
          </a:p>
        </p:txBody>
      </p:sp>
      <p:pic>
        <p:nvPicPr>
          <p:cNvPr id="31" name="Рисунок 30"/>
          <p:cNvPicPr/>
          <p:nvPr/>
        </p:nvPicPr>
        <p:blipFill rotWithShape="1">
          <a:blip r:embed="rId4"/>
          <a:srcRect l="24456" t="17943" r="49419" b="24763"/>
          <a:stretch/>
        </p:blipFill>
        <p:spPr bwMode="auto">
          <a:xfrm>
            <a:off x="107950" y="3003550"/>
            <a:ext cx="1773238" cy="169703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/>
        </p:spPr>
      </p:pic>
      <p:sp>
        <p:nvSpPr>
          <p:cNvPr id="6" name="Прямоугольник 5"/>
          <p:cNvSpPr/>
          <p:nvPr/>
        </p:nvSpPr>
        <p:spPr>
          <a:xfrm>
            <a:off x="1941513" y="3267075"/>
            <a:ext cx="2957512" cy="1169988"/>
          </a:xfrm>
          <a:prstGeom prst="rect">
            <a:avLst/>
          </a:prstGeom>
        </p:spPr>
        <p:txBody>
          <a:bodyPr>
            <a:spAutoFit/>
          </a:bodyPr>
          <a:lstStyle/>
          <a:p>
            <a:pPr defTabSz="684709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latin typeface="+mn-lt"/>
              </a:rPr>
              <a:t>Анонимные кредиторы</a:t>
            </a:r>
          </a:p>
          <a:p>
            <a:pPr defTabSz="684709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Размещение объявлений о предоставлении кредитов/займов без указания наименования лица, предоставляющего услугу.</a:t>
            </a:r>
          </a:p>
        </p:txBody>
      </p:sp>
      <p:cxnSp>
        <p:nvCxnSpPr>
          <p:cNvPr id="34" name="Прямая соединительная линия 33"/>
          <p:cNvCxnSpPr/>
          <p:nvPr/>
        </p:nvCxnSpPr>
        <p:spPr>
          <a:xfrm flipH="1">
            <a:off x="641350" y="4862513"/>
            <a:ext cx="3822700" cy="0"/>
          </a:xfrm>
          <a:prstGeom prst="line">
            <a:avLst/>
          </a:prstGeom>
          <a:ln w="12700">
            <a:solidFill>
              <a:srgbClr val="6B6B6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1522" name="Picture 2" descr="\\ifs.krasnodar.cbr.ru\home$\03ZaycevAV\Desktop\полез\картинки\картинки\5037b85s-1920.jpg"/>
          <p:cNvPicPr>
            <a:picLocks noChangeAspect="1" noChangeArrowheads="1"/>
          </p:cNvPicPr>
          <p:nvPr/>
        </p:nvPicPr>
        <p:blipFill>
          <a:blip r:embed="rId5"/>
          <a:srcRect b="87375"/>
          <a:stretch>
            <a:fillRect/>
          </a:stretch>
        </p:blipFill>
        <p:spPr bwMode="auto">
          <a:xfrm>
            <a:off x="4953000" y="0"/>
            <a:ext cx="4953000" cy="352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" name="TextBox 24"/>
          <p:cNvSpPr txBox="1"/>
          <p:nvPr/>
        </p:nvSpPr>
        <p:spPr>
          <a:xfrm>
            <a:off x="6321425" y="439738"/>
            <a:ext cx="3536950" cy="224631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r" defTabSz="684709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В случае обнаружения субъекта, предположительно осуществляющего нелегальную деятельность </a:t>
            </a:r>
          </a:p>
          <a:p>
            <a:pPr algn="r" defTabSz="684709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на финансовом рынке, предлагаем выполнить следующие действия:</a:t>
            </a:r>
          </a:p>
        </p:txBody>
      </p:sp>
      <p:sp>
        <p:nvSpPr>
          <p:cNvPr id="26" name="Прямоугольник 25"/>
          <p:cNvSpPr/>
          <p:nvPr/>
        </p:nvSpPr>
        <p:spPr>
          <a:xfrm>
            <a:off x="4953000" y="2778125"/>
            <a:ext cx="4953000" cy="40989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292" tIns="45645" rIns="91292" bIns="45645" anchor="ctr"/>
          <a:lstStyle/>
          <a:p>
            <a:pPr algn="ctr" defTabSz="684709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600" dirty="0">
              <a:solidFill>
                <a:prstClr val="white"/>
              </a:solidFill>
            </a:endParaRPr>
          </a:p>
        </p:txBody>
      </p:sp>
      <p:pic>
        <p:nvPicPr>
          <p:cNvPr id="21525" name="Picture 3" descr="\\ifs.krasnodar.cbr.ru\home$\03ZaycevAV\Desktop\полез\картинки\картинки\мошенники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900613" y="735013"/>
            <a:ext cx="2043112" cy="2043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9" name="TextBox 28"/>
          <p:cNvSpPr txBox="1"/>
          <p:nvPr/>
        </p:nvSpPr>
        <p:spPr>
          <a:xfrm>
            <a:off x="4953000" y="3206750"/>
            <a:ext cx="3844925" cy="34163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342900" indent="-342900" defTabSz="684709" fontAlgn="auto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ru-RU" sz="1800" dirty="0">
                <a:latin typeface="+mn-lt"/>
              </a:rPr>
              <a:t>Проверить, состоит ли организация в реестре участников финансового рынка</a:t>
            </a:r>
          </a:p>
          <a:p>
            <a:pPr marL="342900" indent="-342900" defTabSz="684709" fontAlgn="auto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endParaRPr lang="ru-RU" sz="1800" dirty="0">
              <a:latin typeface="+mn-lt"/>
            </a:endParaRPr>
          </a:p>
          <a:p>
            <a:pPr marL="342900" indent="-342900" defTabSz="684709" fontAlgn="auto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ru-RU" sz="1800" dirty="0">
                <a:latin typeface="+mn-lt"/>
              </a:rPr>
              <a:t>В случае отсутствия в реестре, по возможности, зафиксировать субъект на фото</a:t>
            </a:r>
          </a:p>
          <a:p>
            <a:pPr marL="342900" indent="-342900" defTabSz="684709" fontAlgn="auto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endParaRPr lang="ru-RU" sz="1800" dirty="0">
              <a:latin typeface="+mn-lt"/>
            </a:endParaRPr>
          </a:p>
          <a:p>
            <a:pPr marL="342900" indent="-342900" defTabSz="684709" fontAlgn="auto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ru-RU" sz="1800" dirty="0">
                <a:latin typeface="+mn-lt"/>
              </a:rPr>
              <a:t>Сообщить информацию о субъекте в Отделение по Ростовской области </a:t>
            </a:r>
            <a:endParaRPr lang="en-US" sz="1800" dirty="0">
              <a:latin typeface="+mn-lt"/>
            </a:endParaRPr>
          </a:p>
          <a:p>
            <a:pPr defTabSz="684709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800" dirty="0">
                <a:latin typeface="+mn-lt"/>
              </a:rPr>
              <a:t>     </a:t>
            </a:r>
            <a:r>
              <a:rPr lang="ru-RU" sz="1800" dirty="0">
                <a:latin typeface="+mn-lt"/>
              </a:rPr>
              <a:t>Южного ГУ Банка России</a:t>
            </a:r>
          </a:p>
        </p:txBody>
      </p:sp>
      <p:pic>
        <p:nvPicPr>
          <p:cNvPr id="21527" name="Picture 4" descr="\\ifs.krasnodar.cbr.ru\home$\03ZaycevAV\Desktop\полез\картинки\Reestr-bankovskih-garantij-po-44-FZ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8297863" y="3325813"/>
            <a:ext cx="1739900" cy="873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28" name="Picture 5" descr="\\ifs.krasnodar.cbr.ru\home$\03ZaycevAV\Desktop\полез\картинки\человечки\dreamstime_xs_17982301.jpg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8626475" y="5468938"/>
            <a:ext cx="1089025" cy="1239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37" name="Прямая соединительная линия 36"/>
          <p:cNvCxnSpPr/>
          <p:nvPr/>
        </p:nvCxnSpPr>
        <p:spPr>
          <a:xfrm flipH="1">
            <a:off x="6083300" y="4198938"/>
            <a:ext cx="3822700" cy="0"/>
          </a:xfrm>
          <a:prstGeom prst="line">
            <a:avLst/>
          </a:prstGeom>
          <a:ln w="12700">
            <a:solidFill>
              <a:srgbClr val="6B6B6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единительная линия 37"/>
          <p:cNvCxnSpPr/>
          <p:nvPr/>
        </p:nvCxnSpPr>
        <p:spPr>
          <a:xfrm flipH="1">
            <a:off x="6848475" y="5311775"/>
            <a:ext cx="3057525" cy="0"/>
          </a:xfrm>
          <a:prstGeom prst="line">
            <a:avLst/>
          </a:prstGeom>
          <a:ln w="12700">
            <a:solidFill>
              <a:srgbClr val="6B6B6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1531" name="Picture 6" descr="\\S03ifs\obmen\ОПНД\ЕИСПД\Новая папка\251cb64408480425fcfad720d96be597.jpg"/>
          <p:cNvPicPr>
            <a:picLocks noChangeAspect="1" noChangeArrowheads="1"/>
          </p:cNvPicPr>
          <p:nvPr/>
        </p:nvPicPr>
        <p:blipFill>
          <a:blip r:embed="rId9"/>
          <a:srcRect b="25778"/>
          <a:stretch>
            <a:fillRect/>
          </a:stretch>
        </p:blipFill>
        <p:spPr bwMode="auto">
          <a:xfrm>
            <a:off x="8797925" y="4302125"/>
            <a:ext cx="933450" cy="1009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Прямоугольник 22"/>
          <p:cNvSpPr/>
          <p:nvPr/>
        </p:nvSpPr>
        <p:spPr>
          <a:xfrm>
            <a:off x="0" y="847725"/>
            <a:ext cx="9906000" cy="60102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292" tIns="45645" rIns="91292" bIns="45645" anchor="ctr"/>
          <a:lstStyle/>
          <a:p>
            <a:pPr algn="ctr" defTabSz="684709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600" dirty="0"/>
          </a:p>
        </p:txBody>
      </p:sp>
      <p:sp>
        <p:nvSpPr>
          <p:cNvPr id="82" name="Прямоугольник 81"/>
          <p:cNvSpPr/>
          <p:nvPr/>
        </p:nvSpPr>
        <p:spPr>
          <a:xfrm>
            <a:off x="0" y="0"/>
            <a:ext cx="9906000" cy="68770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292" tIns="45645" rIns="91292" bIns="45645" anchor="ctr"/>
          <a:lstStyle/>
          <a:p>
            <a:pPr algn="ctr" defTabSz="684709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600" dirty="0">
              <a:solidFill>
                <a:prstClr val="white"/>
              </a:solidFill>
            </a:endParaRPr>
          </a:p>
        </p:txBody>
      </p:sp>
      <p:sp>
        <p:nvSpPr>
          <p:cNvPr id="22531" name="Заголовок 1"/>
          <p:cNvSpPr txBox="1">
            <a:spLocks/>
          </p:cNvSpPr>
          <p:nvPr/>
        </p:nvSpPr>
        <p:spPr bwMode="auto">
          <a:xfrm>
            <a:off x="2671763" y="268288"/>
            <a:ext cx="6821487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68474" tIns="34238" rIns="68474" bIns="34238" anchor="ctr"/>
          <a:lstStyle/>
          <a:p>
            <a:pPr algn="r" eaLnBrk="0" hangingPunct="0">
              <a:lnSpc>
                <a:spcPct val="80000"/>
              </a:lnSpc>
            </a:pPr>
            <a:endParaRPr lang="ru-RU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0" y="0"/>
            <a:ext cx="4953000" cy="68770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292" tIns="45645" rIns="91292" bIns="45645" anchor="ctr"/>
          <a:lstStyle/>
          <a:p>
            <a:pPr algn="ctr" defTabSz="684709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600" dirty="0">
              <a:solidFill>
                <a:prstClr val="white"/>
              </a:solidFill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4953000" y="0"/>
            <a:ext cx="4953000" cy="68770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292" tIns="45645" rIns="91292" bIns="45645" anchor="ctr"/>
          <a:lstStyle/>
          <a:p>
            <a:pPr algn="ctr" defTabSz="684709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600" dirty="0">
              <a:solidFill>
                <a:prstClr val="white"/>
              </a:solidFill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657225" y="63500"/>
            <a:ext cx="4286250" cy="64611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r" defTabSz="684709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Как </a:t>
            </a:r>
            <a:r>
              <a:rPr lang="ru-RU" sz="1800" dirty="0">
                <a:latin typeface="+mn-lt"/>
              </a:rPr>
              <a:t>проверить, состоит ли организация в реестре участников финансового рынка</a:t>
            </a:r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5413" y="1246188"/>
            <a:ext cx="1625600" cy="2022475"/>
          </a:xfrm>
          <a:prstGeom prst="rect">
            <a:avLst/>
          </a:prstGeom>
          <a:ln w="9525">
            <a:noFill/>
            <a:miter lim="800000"/>
            <a:headEnd/>
            <a:tailEnd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/>
        </p:spPr>
      </p:pic>
      <p:cxnSp>
        <p:nvCxnSpPr>
          <p:cNvPr id="33" name="Прямая соединительная линия 32"/>
          <p:cNvCxnSpPr>
            <a:endCxn id="23" idx="2"/>
          </p:cNvCxnSpPr>
          <p:nvPr/>
        </p:nvCxnSpPr>
        <p:spPr>
          <a:xfrm>
            <a:off x="4953000" y="0"/>
            <a:ext cx="0" cy="6858000"/>
          </a:xfrm>
          <a:prstGeom prst="line">
            <a:avLst/>
          </a:prstGeom>
          <a:ln w="12700">
            <a:solidFill>
              <a:srgbClr val="6B6B6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Box 33"/>
          <p:cNvSpPr txBox="1"/>
          <p:nvPr/>
        </p:nvSpPr>
        <p:spPr>
          <a:xfrm>
            <a:off x="1104900" y="895350"/>
            <a:ext cx="3779838" cy="5842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defTabSz="684709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На официальном сайте Банка России </a:t>
            </a:r>
          </a:p>
          <a:p>
            <a:pPr algn="ctr" defTabSz="684709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u="sng" dirty="0">
                <a:solidFill>
                  <a:srgbClr val="2677D0"/>
                </a:solidFill>
                <a:latin typeface="+mn-lt"/>
              </a:rPr>
              <a:t>https://www.cbr.ru/</a:t>
            </a:r>
            <a:endParaRPr lang="ru-RU" sz="1600" u="sng" dirty="0">
              <a:solidFill>
                <a:srgbClr val="2677D0"/>
              </a:solidFill>
              <a:latin typeface="+mn-lt"/>
            </a:endParaRPr>
          </a:p>
        </p:txBody>
      </p:sp>
      <p:cxnSp>
        <p:nvCxnSpPr>
          <p:cNvPr id="35" name="Прямая соединительная линия 34"/>
          <p:cNvCxnSpPr/>
          <p:nvPr/>
        </p:nvCxnSpPr>
        <p:spPr>
          <a:xfrm flipH="1">
            <a:off x="142875" y="819150"/>
            <a:ext cx="4695825" cy="0"/>
          </a:xfrm>
          <a:prstGeom prst="line">
            <a:avLst/>
          </a:prstGeom>
          <a:ln w="12700">
            <a:solidFill>
              <a:srgbClr val="6B6B6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53" name="Picture 5"/>
          <p:cNvPicPr>
            <a:picLocks noChangeAspect="1" noChangeArrowheads="1"/>
          </p:cNvPicPr>
          <p:nvPr/>
        </p:nvPicPr>
        <p:blipFill rotWithShape="1">
          <a:blip r:embed="rId3"/>
          <a:srcRect t="-1" b="4946"/>
          <a:stretch/>
        </p:blipFill>
        <p:spPr bwMode="auto">
          <a:xfrm>
            <a:off x="125413" y="3359150"/>
            <a:ext cx="1501775" cy="2262188"/>
          </a:xfrm>
          <a:prstGeom prst="rect">
            <a:avLst/>
          </a:prstGeom>
          <a:ln w="9525">
            <a:noFill/>
            <a:miter lim="800000"/>
            <a:headEnd/>
            <a:tailEnd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/>
        </p:spPr>
      </p:pic>
      <p:sp>
        <p:nvSpPr>
          <p:cNvPr id="22542" name="TextBox 6"/>
          <p:cNvSpPr txBox="1">
            <a:spLocks noChangeArrowheads="1"/>
          </p:cNvSpPr>
          <p:nvPr/>
        </p:nvSpPr>
        <p:spPr bwMode="auto">
          <a:xfrm>
            <a:off x="1751013" y="1492250"/>
            <a:ext cx="3162300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ru-RU" sz="1200" b="1">
                <a:latin typeface="Calibri" pitchFamily="34" charset="0"/>
              </a:rPr>
              <a:t>Реестры субъектов микрофинансирования</a:t>
            </a:r>
          </a:p>
        </p:txBody>
      </p:sp>
      <p:sp>
        <p:nvSpPr>
          <p:cNvPr id="22543" name="TextBox 40"/>
          <p:cNvSpPr txBox="1">
            <a:spLocks noChangeArrowheads="1"/>
          </p:cNvSpPr>
          <p:nvPr/>
        </p:nvSpPr>
        <p:spPr bwMode="auto">
          <a:xfrm>
            <a:off x="3605213" y="2881313"/>
            <a:ext cx="1308100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ru-RU" sz="1200" b="1">
                <a:latin typeface="Calibri" pitchFamily="34" charset="0"/>
              </a:rPr>
              <a:t>Справочник УФР</a:t>
            </a:r>
          </a:p>
        </p:txBody>
      </p:sp>
      <p:pic>
        <p:nvPicPr>
          <p:cNvPr id="22544" name="Picture 8" descr="\\S03ifs\obmen\ОПНД\ЕИСПД\Новая папка\егрюл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42900" y="5759450"/>
            <a:ext cx="1020763" cy="1022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45" name="Picture 9" descr="\\S03ifs\obmen\ОПНД\ЕИСПД\Новая папка\question-mark-png-5a3734b5e2a0a9_0719789815135674139283.jpg"/>
          <p:cNvPicPr>
            <a:picLocks noChangeAspect="1" noChangeArrowheads="1"/>
          </p:cNvPicPr>
          <p:nvPr/>
        </p:nvPicPr>
        <p:blipFill>
          <a:blip r:embed="rId5"/>
          <a:srcRect l="20667" r="20000"/>
          <a:stretch>
            <a:fillRect/>
          </a:stretch>
        </p:blipFill>
        <p:spPr bwMode="auto">
          <a:xfrm>
            <a:off x="9525" y="3175"/>
            <a:ext cx="846138" cy="825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48" name="Прямая соединительная линия 47"/>
          <p:cNvCxnSpPr/>
          <p:nvPr/>
        </p:nvCxnSpPr>
        <p:spPr>
          <a:xfrm flipH="1" flipV="1">
            <a:off x="1431925" y="5357813"/>
            <a:ext cx="236538" cy="401637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Прямоугольник 12"/>
          <p:cNvSpPr/>
          <p:nvPr/>
        </p:nvSpPr>
        <p:spPr>
          <a:xfrm>
            <a:off x="1311275" y="5284788"/>
            <a:ext cx="169863" cy="155575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684709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cxnSp>
        <p:nvCxnSpPr>
          <p:cNvPr id="74" name="Прямая соединительная линия 73"/>
          <p:cNvCxnSpPr/>
          <p:nvPr/>
        </p:nvCxnSpPr>
        <p:spPr>
          <a:xfrm flipH="1" flipV="1">
            <a:off x="1668463" y="1679575"/>
            <a:ext cx="2195512" cy="196850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51" name="Picture 3"/>
          <p:cNvPicPr>
            <a:picLocks noChangeAspect="1" noChangeArrowheads="1"/>
          </p:cNvPicPr>
          <p:nvPr/>
        </p:nvPicPr>
        <p:blipFill rotWithShape="1">
          <a:blip r:embed="rId6"/>
          <a:srcRect t="-1" b="71955"/>
          <a:stretch/>
        </p:blipFill>
        <p:spPr bwMode="auto">
          <a:xfrm>
            <a:off x="1858963" y="1971675"/>
            <a:ext cx="1627187" cy="811213"/>
          </a:xfrm>
          <a:prstGeom prst="rect">
            <a:avLst/>
          </a:prstGeom>
          <a:ln w="9525">
            <a:noFill/>
            <a:miter lim="800000"/>
            <a:headEnd/>
            <a:tailEnd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/>
        </p:spPr>
      </p:pic>
      <p:sp>
        <p:nvSpPr>
          <p:cNvPr id="75" name="Прямоугольник 74"/>
          <p:cNvSpPr/>
          <p:nvPr/>
        </p:nvSpPr>
        <p:spPr>
          <a:xfrm>
            <a:off x="1501775" y="1601788"/>
            <a:ext cx="209550" cy="204787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684709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cxnSp>
        <p:nvCxnSpPr>
          <p:cNvPr id="67" name="Прямая соединительная линия 66"/>
          <p:cNvCxnSpPr>
            <a:endCxn id="68" idx="3"/>
          </p:cNvCxnSpPr>
          <p:nvPr/>
        </p:nvCxnSpPr>
        <p:spPr>
          <a:xfrm flipH="1" flipV="1">
            <a:off x="3348038" y="2382838"/>
            <a:ext cx="430212" cy="498475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8" name="Прямоугольник 67"/>
          <p:cNvSpPr/>
          <p:nvPr/>
        </p:nvSpPr>
        <p:spPr>
          <a:xfrm>
            <a:off x="3219450" y="2305050"/>
            <a:ext cx="128588" cy="15398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684709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98" name="TextBox 97"/>
          <p:cNvSpPr txBox="1"/>
          <p:nvPr/>
        </p:nvSpPr>
        <p:spPr>
          <a:xfrm>
            <a:off x="1363663" y="5708650"/>
            <a:ext cx="1274762" cy="9540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defTabSz="684709" fontAlgn="auto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solidFill>
                  <a:schemeClr val="bg1">
                    <a:lumMod val="50000"/>
                  </a:schemeClr>
                </a:solidFill>
                <a:latin typeface="+mn-lt"/>
              </a:rPr>
              <a:t>Организацию можно проверить на сайте ФНС России</a:t>
            </a:r>
          </a:p>
        </p:txBody>
      </p:sp>
      <p:pic>
        <p:nvPicPr>
          <p:cNvPr id="32" name="Picture 3"/>
          <p:cNvPicPr>
            <a:picLocks noChangeAspect="1" noChangeArrowheads="1"/>
          </p:cNvPicPr>
          <p:nvPr/>
        </p:nvPicPr>
        <p:blipFill rotWithShape="1">
          <a:blip r:embed="rId6"/>
          <a:srcRect t="50000" b="3113"/>
          <a:stretch/>
        </p:blipFill>
        <p:spPr bwMode="auto">
          <a:xfrm>
            <a:off x="1858963" y="2738438"/>
            <a:ext cx="1627187" cy="1355725"/>
          </a:xfrm>
          <a:prstGeom prst="rect">
            <a:avLst/>
          </a:prstGeom>
          <a:ln w="9525">
            <a:noFill/>
            <a:miter lim="800000"/>
            <a:headEnd/>
            <a:tailEnd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/>
        </p:spPr>
      </p:pic>
      <p:cxnSp>
        <p:nvCxnSpPr>
          <p:cNvPr id="104" name="Прямая соединительная линия 103"/>
          <p:cNvCxnSpPr/>
          <p:nvPr/>
        </p:nvCxnSpPr>
        <p:spPr>
          <a:xfrm flipH="1">
            <a:off x="5068888" y="817563"/>
            <a:ext cx="4695825" cy="0"/>
          </a:xfrm>
          <a:prstGeom prst="line">
            <a:avLst/>
          </a:prstGeom>
          <a:ln w="12700">
            <a:solidFill>
              <a:srgbClr val="6B6B6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5" name="TextBox 104"/>
          <p:cNvSpPr txBox="1"/>
          <p:nvPr/>
        </p:nvSpPr>
        <p:spPr>
          <a:xfrm>
            <a:off x="4960938" y="92075"/>
            <a:ext cx="4287837" cy="6477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defTabSz="684709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Как с</a:t>
            </a:r>
            <a:r>
              <a:rPr lang="ru-RU" sz="1800" dirty="0">
                <a:latin typeface="+mn-lt"/>
              </a:rPr>
              <a:t>ообщить информацию о субъекте в Банк России</a:t>
            </a:r>
          </a:p>
        </p:txBody>
      </p:sp>
      <p:pic>
        <p:nvPicPr>
          <p:cNvPr id="22557" name="Picture 9" descr="\\S03ifs\obmen\ОПНД\ЕИСПД\Новая папка\question-mark-png-5a3734b5e2a0a9_0719789815135674139283.jpg"/>
          <p:cNvPicPr>
            <a:picLocks noChangeAspect="1" noChangeArrowheads="1"/>
          </p:cNvPicPr>
          <p:nvPr/>
        </p:nvPicPr>
        <p:blipFill>
          <a:blip r:embed="rId7"/>
          <a:srcRect l="20000" r="20667"/>
          <a:stretch>
            <a:fillRect/>
          </a:stretch>
        </p:blipFill>
        <p:spPr bwMode="auto">
          <a:xfrm>
            <a:off x="9115425" y="22225"/>
            <a:ext cx="801688" cy="781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58" name="Picture 9" descr="\\S03ifs\obmen\ОПНД\ЕИСПД\Новая папка\question-mark-png-5a3734b5e2a0a9_0719789815135674139283.jpg"/>
          <p:cNvPicPr>
            <a:picLocks noChangeAspect="1" noChangeArrowheads="1"/>
          </p:cNvPicPr>
          <p:nvPr/>
        </p:nvPicPr>
        <p:blipFill>
          <a:blip r:embed="rId8"/>
          <a:srcRect l="40659" t="13451" r="35321" b="26579"/>
          <a:stretch>
            <a:fillRect/>
          </a:stretch>
        </p:blipFill>
        <p:spPr bwMode="auto">
          <a:xfrm rot="749873">
            <a:off x="9324975" y="74613"/>
            <a:ext cx="390525" cy="563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8" name="TextBox 107"/>
          <p:cNvSpPr txBox="1"/>
          <p:nvPr/>
        </p:nvSpPr>
        <p:spPr>
          <a:xfrm>
            <a:off x="5210175" y="3605213"/>
            <a:ext cx="4443413" cy="1200150"/>
          </a:xfrm>
          <a:prstGeom prst="rect">
            <a:avLst/>
          </a:prstGeom>
          <a:noFill/>
        </p:spPr>
        <p:txBody>
          <a:bodyPr>
            <a:spAutoFit/>
          </a:bodyPr>
          <a:lstStyle>
            <a:defPPr>
              <a:defRPr lang="ru-RU"/>
            </a:defPPr>
            <a:lvl1pPr algn="r">
              <a:lnSpc>
                <a:spcPct val="80000"/>
              </a:lnSpc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algn="ctr" defTabSz="684709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При обнаружении рекламы нелегального кредитора или финансовой пирамиды, информацию и 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фотоматериалы можно направить </a:t>
            </a:r>
            <a:r>
              <a:rPr lang="ru-RU" sz="1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в Отделение Ростов-на-Дону Южного ГУ Банка России</a:t>
            </a:r>
          </a:p>
        </p:txBody>
      </p:sp>
      <p:pic>
        <p:nvPicPr>
          <p:cNvPr id="22560" name="Picture 13" descr="\\S03ifs\obmen\ОПНД\ЕИСПД\Новая папка\Staff-Condolence-Email.jpg"/>
          <p:cNvPicPr>
            <a:picLocks noChangeAspect="1" noChangeArrowheads="1"/>
          </p:cNvPicPr>
          <p:nvPr/>
        </p:nvPicPr>
        <p:blipFill>
          <a:blip r:embed="rId9"/>
          <a:srcRect l="21445" t="6798" r="17307" b="13046"/>
          <a:stretch>
            <a:fillRect/>
          </a:stretch>
        </p:blipFill>
        <p:spPr bwMode="auto">
          <a:xfrm>
            <a:off x="5665788" y="4967288"/>
            <a:ext cx="693737" cy="792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561" name="TextBox 116"/>
          <p:cNvSpPr txBox="1">
            <a:spLocks noChangeArrowheads="1"/>
          </p:cNvSpPr>
          <p:nvPr/>
        </p:nvSpPr>
        <p:spPr bwMode="auto">
          <a:xfrm>
            <a:off x="6716713" y="5024438"/>
            <a:ext cx="2703512" cy="677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800" b="1">
                <a:solidFill>
                  <a:srgbClr val="595959"/>
                </a:solidFill>
                <a:latin typeface="Calibri" pitchFamily="34" charset="0"/>
              </a:rPr>
              <a:t>на электронную почту</a:t>
            </a:r>
            <a:r>
              <a:rPr lang="ru-RU" sz="1800">
                <a:solidFill>
                  <a:srgbClr val="595959"/>
                </a:solidFill>
                <a:latin typeface="Calibri" pitchFamily="34" charset="0"/>
              </a:rPr>
              <a:t>:</a:t>
            </a:r>
          </a:p>
          <a:p>
            <a:r>
              <a:rPr lang="ru-RU" sz="2000" b="1">
                <a:solidFill>
                  <a:srgbClr val="0070C0"/>
                </a:solidFill>
                <a:latin typeface="Calibri" pitchFamily="34" charset="0"/>
                <a:hlinkClick r:id="rId10"/>
              </a:rPr>
              <a:t>60</a:t>
            </a:r>
            <a:r>
              <a:rPr lang="en-US" sz="2000" b="1">
                <a:solidFill>
                  <a:srgbClr val="0070C0"/>
                </a:solidFill>
                <a:latin typeface="Gill Sans MT" pitchFamily="34" charset="0"/>
                <a:hlinkClick r:id="rId10"/>
              </a:rPr>
              <a:t>siao@cbr.ru</a:t>
            </a:r>
            <a:endParaRPr lang="ru-RU" sz="2000" b="1">
              <a:solidFill>
                <a:srgbClr val="0070C0"/>
              </a:solidFill>
              <a:latin typeface="Calibri" pitchFamily="34" charset="0"/>
            </a:endParaRPr>
          </a:p>
        </p:txBody>
      </p:sp>
      <p:pic>
        <p:nvPicPr>
          <p:cNvPr id="22562" name="Рисунок 39"/>
          <p:cNvPicPr>
            <a:picLocks noChangeAspect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3717925" y="3086100"/>
            <a:ext cx="1150938" cy="1038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63" name="Picture 2"/>
          <p:cNvPicPr>
            <a:picLocks noChangeAspect="1" noChangeArrowheads="1"/>
          </p:cNvPicPr>
          <p:nvPr/>
        </p:nvPicPr>
        <p:blipFill>
          <a:blip r:embed="rId12"/>
          <a:srcRect l="6085" t="5405" r="5818" b="6979"/>
          <a:stretch>
            <a:fillRect/>
          </a:stretch>
        </p:blipFill>
        <p:spPr bwMode="auto">
          <a:xfrm>
            <a:off x="3863975" y="1704975"/>
            <a:ext cx="908050" cy="903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4" name="Текст 1">
            <a:extLst>
              <a:ext uri="{FF2B5EF4-FFF2-40B4-BE49-F238E27FC236}"/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5068888" y="6083300"/>
            <a:ext cx="3100387" cy="468313"/>
          </a:xfrm>
        </p:spPr>
        <p:txBody>
          <a:bodyPr rtlCol="0">
            <a:spAutoFit/>
          </a:bodyPr>
          <a:lstStyle/>
          <a:p>
            <a:pPr marL="0" indent="0" defTabSz="684709" fontAlgn="auto">
              <a:lnSpc>
                <a:spcPct val="80000"/>
              </a:lnSpc>
              <a:spcAft>
                <a:spcPts val="0"/>
              </a:spcAft>
              <a:buFont typeface="Wingdings 3"/>
              <a:buNone/>
              <a:defRPr/>
            </a:pPr>
            <a:r>
              <a:rPr lang="ru-RU" sz="1200" b="1" i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Телефон для консультации:</a:t>
            </a:r>
          </a:p>
          <a:p>
            <a:pPr marL="0" indent="0" defTabSz="684709" fontAlgn="auto">
              <a:lnSpc>
                <a:spcPct val="80000"/>
              </a:lnSpc>
              <a:spcAft>
                <a:spcPts val="0"/>
              </a:spcAft>
              <a:buFont typeface="Wingdings 3"/>
              <a:buNone/>
              <a:defRPr/>
            </a:pPr>
            <a:r>
              <a:rPr lang="en-US" sz="1200" b="1" i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(863) 261-39-23</a:t>
            </a:r>
            <a:endParaRPr lang="ru-RU" sz="1200" b="1" i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cxnSp>
        <p:nvCxnSpPr>
          <p:cNvPr id="45" name="Прямая соединительная линия 44"/>
          <p:cNvCxnSpPr/>
          <p:nvPr/>
        </p:nvCxnSpPr>
        <p:spPr>
          <a:xfrm flipH="1">
            <a:off x="5076825" y="3425825"/>
            <a:ext cx="4695825" cy="0"/>
          </a:xfrm>
          <a:prstGeom prst="line">
            <a:avLst/>
          </a:prstGeom>
          <a:ln w="12700">
            <a:solidFill>
              <a:srgbClr val="6B6B6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566" name="Picture 2"/>
          <p:cNvPicPr>
            <a:picLocks noChangeAspect="1" noChangeArrowheads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8251825" y="1184275"/>
            <a:ext cx="1296988" cy="2236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567" name="TextBox 45"/>
          <p:cNvSpPr txBox="1">
            <a:spLocks noChangeArrowheads="1"/>
          </p:cNvSpPr>
          <p:nvPr/>
        </p:nvSpPr>
        <p:spPr bwMode="auto">
          <a:xfrm>
            <a:off x="5105400" y="1081088"/>
            <a:ext cx="2962275" cy="1865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80000"/>
              </a:lnSpc>
            </a:pPr>
            <a:r>
              <a:rPr lang="ru-RU" sz="2400" b="1">
                <a:solidFill>
                  <a:srgbClr val="C00000"/>
                </a:solidFill>
                <a:latin typeface="Calibri" pitchFamily="34" charset="0"/>
              </a:rPr>
              <a:t>Останови распространение рекламы нелегальной деятельности на финансовом рынке!</a:t>
            </a:r>
          </a:p>
        </p:txBody>
      </p:sp>
      <p:pic>
        <p:nvPicPr>
          <p:cNvPr id="22568" name="Рисунок 52"/>
          <p:cNvPicPr>
            <a:picLocks noChangeAspect="1" noChangeArrowheads="1"/>
          </p:cNvPicPr>
          <p:nvPr/>
        </p:nvPicPr>
        <p:blipFill>
          <a:blip r:embed="rId14"/>
          <a:srcRect l="9602" t="9184" r="9824" b="9409"/>
          <a:stretch>
            <a:fillRect/>
          </a:stretch>
        </p:blipFill>
        <p:spPr bwMode="auto">
          <a:xfrm>
            <a:off x="3035300" y="4368800"/>
            <a:ext cx="1416050" cy="1390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569" name="TextBox 55"/>
          <p:cNvSpPr txBox="1">
            <a:spLocks noChangeArrowheads="1"/>
          </p:cNvSpPr>
          <p:nvPr/>
        </p:nvSpPr>
        <p:spPr bwMode="auto">
          <a:xfrm>
            <a:off x="2671763" y="5880100"/>
            <a:ext cx="2212975" cy="781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lnSpc>
                <a:spcPct val="80000"/>
              </a:lnSpc>
            </a:pPr>
            <a:r>
              <a:rPr lang="ru-RU" b="1" i="1">
                <a:latin typeface="Calibri" pitchFamily="34" charset="0"/>
              </a:rPr>
              <a:t>Список компаний с выявленными признаками нелегальной деятельности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Начальная">
  <a:themeElements>
    <a:clrScheme name="Начальная">
      <a:dk1>
        <a:sysClr val="windowText" lastClr="000000"/>
      </a:dk1>
      <a:lt1>
        <a:sysClr val="window" lastClr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Начальная">
      <a:majorFont>
        <a:latin typeface="Bookman Old Style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alibri"/>
        <a:font script="Cyrl" typeface="Calibri"/>
        <a:font script="Jpan" typeface="ＭＳ Ｐゴシック"/>
        <a:font script="Hang" typeface="맑은 고딕"/>
        <a:font script="Hans" typeface="华文新魏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Начальная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objectDefaults>
    <a:spDef>
      <a:spPr>
        <a:solidFill>
          <a:schemeClr val="bg1"/>
        </a:solidFill>
        <a:ln>
          <a:noFill/>
        </a:ln>
      </a:spPr>
      <a:bodyPr rtlCol="0" anchor="ctr"/>
      <a:lstStyle>
        <a:defPPr algn="ctr">
          <a:defRPr dirty="0" smtClean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Override1.xml><?xml version="1.0" encoding="utf-8"?>
<a:themeOverride xmlns:a="http://schemas.openxmlformats.org/drawingml/2006/main">
  <a:clrScheme name="Начальная">
    <a:dk1>
      <a:sysClr val="windowText" lastClr="000000"/>
    </a:dk1>
    <a:lt1>
      <a:sysClr val="window" lastClr="FFFFFF"/>
    </a:lt1>
    <a:dk2>
      <a:srgbClr val="464653"/>
    </a:dk2>
    <a:lt2>
      <a:srgbClr val="DDE9EC"/>
    </a:lt2>
    <a:accent1>
      <a:srgbClr val="727CA3"/>
    </a:accent1>
    <a:accent2>
      <a:srgbClr val="9FB8CD"/>
    </a:accent2>
    <a:accent3>
      <a:srgbClr val="D2DA7A"/>
    </a:accent3>
    <a:accent4>
      <a:srgbClr val="FADA7A"/>
    </a:accent4>
    <a:accent5>
      <a:srgbClr val="B88472"/>
    </a:accent5>
    <a:accent6>
      <a:srgbClr val="8E736A"/>
    </a:accent6>
    <a:hlink>
      <a:srgbClr val="B292CA"/>
    </a:hlink>
    <a:folHlink>
      <a:srgbClr val="6B5680"/>
    </a:folHlink>
  </a:clrScheme>
</a:themeOverride>
</file>

<file path=ppt/theme/themeOverride2.xml><?xml version="1.0" encoding="utf-8"?>
<a:themeOverride xmlns:a="http://schemas.openxmlformats.org/drawingml/2006/main">
  <a:clrScheme name="Начальная">
    <a:dk1>
      <a:sysClr val="windowText" lastClr="000000"/>
    </a:dk1>
    <a:lt1>
      <a:sysClr val="window" lastClr="FFFFFF"/>
    </a:lt1>
    <a:dk2>
      <a:srgbClr val="464653"/>
    </a:dk2>
    <a:lt2>
      <a:srgbClr val="DDE9EC"/>
    </a:lt2>
    <a:accent1>
      <a:srgbClr val="727CA3"/>
    </a:accent1>
    <a:accent2>
      <a:srgbClr val="9FB8CD"/>
    </a:accent2>
    <a:accent3>
      <a:srgbClr val="D2DA7A"/>
    </a:accent3>
    <a:accent4>
      <a:srgbClr val="FADA7A"/>
    </a:accent4>
    <a:accent5>
      <a:srgbClr val="B88472"/>
    </a:accent5>
    <a:accent6>
      <a:srgbClr val="8E736A"/>
    </a:accent6>
    <a:hlink>
      <a:srgbClr val="B292CA"/>
    </a:hlink>
    <a:folHlink>
      <a:srgbClr val="6B5680"/>
    </a:folHlink>
  </a:clr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Документ" ma:contentTypeID="0x010100A7B191A736711040A86E2D9E82074592" ma:contentTypeVersion="6" ma:contentTypeDescription="Создание документа." ma:contentTypeScope="" ma:versionID="91e06f2d5588a6dd4201b2d3310ae533">
  <xsd:schema xmlns:xsd="http://www.w3.org/2001/XMLSchema" xmlns:xs="http://www.w3.org/2001/XMLSchema" xmlns:p="http://schemas.microsoft.com/office/2006/metadata/properties" xmlns:ns1="http://schemas.microsoft.com/sharepoint/v3" xmlns:ns2="http://schemas.microsoft.com/sharepoint/v4" targetNamespace="http://schemas.microsoft.com/office/2006/metadata/properties" ma:root="true" ma:fieldsID="306648fc45ca2e70863ac7a89a10ae35" ns1:_="" ns2:_="">
    <xsd:import namespace="http://schemas.microsoft.com/sharepoint/v3"/>
    <xsd:import namespace="http://schemas.microsoft.com/sharepoint/v4"/>
    <xsd:element name="properties">
      <xsd:complexType>
        <xsd:sequence>
          <xsd:element name="documentManagement">
            <xsd:complexType>
              <xsd:all>
                <xsd:element ref="ns1:EmailSender" minOccurs="0"/>
                <xsd:element ref="ns1:EmailTo" minOccurs="0"/>
                <xsd:element ref="ns1:EmailCc" minOccurs="0"/>
                <xsd:element ref="ns1:EmailFrom" minOccurs="0"/>
                <xsd:element ref="ns1:EmailSubject" minOccurs="0"/>
                <xsd:element ref="ns2:EmailHeader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EmailSender" ma:index="8" nillable="true" ma:displayName="Отправитель сообщения" ma:hidden="true" ma:internalName="EmailSender">
      <xsd:simpleType>
        <xsd:restriction base="dms:Note">
          <xsd:maxLength value="255"/>
        </xsd:restriction>
      </xsd:simpleType>
    </xsd:element>
    <xsd:element name="EmailTo" ma:index="9" nillable="true" ma:displayName="Cообщение - поле Кому" ma:hidden="true" ma:internalName="EmailTo">
      <xsd:simpleType>
        <xsd:restriction base="dms:Note">
          <xsd:maxLength value="255"/>
        </xsd:restriction>
      </xsd:simpleType>
    </xsd:element>
    <xsd:element name="EmailCc" ma:index="10" nillable="true" ma:displayName="Cообщение - поле Копия" ma:hidden="true" ma:internalName="EmailCc">
      <xsd:simpleType>
        <xsd:restriction base="dms:Note">
          <xsd:maxLength value="255"/>
        </xsd:restriction>
      </xsd:simpleType>
    </xsd:element>
    <xsd:element name="EmailFrom" ma:index="11" nillable="true" ma:displayName="Cообщение - поле От" ma:hidden="true" ma:internalName="EmailFrom">
      <xsd:simpleType>
        <xsd:restriction base="dms:Text"/>
      </xsd:simpleType>
    </xsd:element>
    <xsd:element name="EmailSubject" ma:index="12" nillable="true" ma:displayName="Тема сообщения" ma:hidden="true" ma:internalName="EmailSubject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4" elementFormDefault="qualified">
    <xsd:import namespace="http://schemas.microsoft.com/office/2006/documentManagement/types"/>
    <xsd:import namespace="http://schemas.microsoft.com/office/infopath/2007/PartnerControls"/>
    <xsd:element name="EmailHeaders" ma:index="13" nillable="true" ma:displayName="Заголовки электронной почты" ma:hidden="true" ma:internalName="EmailHeaders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Тип контента"/>
        <xsd:element ref="dc:title" minOccurs="0" maxOccurs="1" ma:index="4" ma:displayName="Название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EmailTo xmlns="http://schemas.microsoft.com/sharepoint/v3" xsi:nil="true"/>
    <EmailHeaders xmlns="http://schemas.microsoft.com/sharepoint/v4" xsi:nil="true"/>
    <EmailSender xmlns="http://schemas.microsoft.com/sharepoint/v3" xsi:nil="true"/>
    <EmailFrom xmlns="http://schemas.microsoft.com/sharepoint/v3" xsi:nil="true"/>
    <EmailSubject xmlns="http://schemas.microsoft.com/sharepoint/v3" xsi:nil="true"/>
    <EmailCc xmlns="http://schemas.microsoft.com/sharepoint/v3" xsi:nil="true"/>
  </documentManagement>
</p:properties>
</file>

<file path=customXml/itemProps1.xml><?xml version="1.0" encoding="utf-8"?>
<ds:datastoreItem xmlns:ds="http://schemas.openxmlformats.org/officeDocument/2006/customXml" ds:itemID="{1AC7E759-53C7-4702-8B4E-EC8C849E8C05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11631744-B2E8-4605-9BBA-6AAD172279F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http://schemas.microsoft.com/sharepoint/v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9FAA5162-A3FC-4364-8E6B-E6EAC4C0B96C}">
  <ds:schemaRefs>
    <ds:schemaRef ds:uri="http://purl.org/dc/dcmitype/"/>
    <ds:schemaRef ds:uri="http://schemas.microsoft.com/office/infopath/2007/PartnerControls"/>
    <ds:schemaRef ds:uri="http://purl.org/dc/elements/1.1/"/>
    <ds:schemaRef ds:uri="http://schemas.microsoft.com/office/2006/documentManagement/types"/>
    <ds:schemaRef ds:uri="http://schemas.microsoft.com/sharepoint/v3"/>
    <ds:schemaRef ds:uri="http://schemas.microsoft.com/sharepoint/v4"/>
    <ds:schemaRef ds:uri="http://purl.org/dc/terms/"/>
    <ds:schemaRef ds:uri="http://schemas.openxmlformats.org/package/2006/metadata/core-properties"/>
    <ds:schemaRef ds:uri="http://schemas.microsoft.com/office/2006/metadata/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Origin</Template>
  <TotalTime>16958</TotalTime>
  <Words>280</Words>
  <Application>Microsoft Office PowerPoint</Application>
  <PresentationFormat>Лист A4 (210x297 мм)</PresentationFormat>
  <Paragraphs>31</Paragraphs>
  <Slides>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3" baseType="lpstr">
      <vt:lpstr>Начальная</vt:lpstr>
      <vt:lpstr>Презентация PowerPoint</vt:lpstr>
      <vt:lpstr>Презентация PowerPoint</vt:lpstr>
    </vt:vector>
  </TitlesOfParts>
  <Company>Publicis Groupe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Kislova Ekaterina</dc:creator>
  <cp:lastModifiedBy>Оператор</cp:lastModifiedBy>
  <cp:revision>1201</cp:revision>
  <cp:lastPrinted>2018-12-25T10:50:28Z</cp:lastPrinted>
  <dcterms:created xsi:type="dcterms:W3CDTF">2014-11-11T13:51:28Z</dcterms:created>
  <dcterms:modified xsi:type="dcterms:W3CDTF">2022-02-15T08:06:43Z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0x010100A7B191A736711040A86E2D9E82074592</vt:lpwstr>
  </property>
  <property fmtid="{D5CDD505-2E9C-101B-9397-08002B2CF9AE}" pid="3" name="EmailTo">
    <vt:lpwstr/>
  </property>
  <property fmtid="{D5CDD505-2E9C-101B-9397-08002B2CF9AE}" pid="4" name="EmailHeaders">
    <vt:lpwstr/>
  </property>
  <property fmtid="{D5CDD505-2E9C-101B-9397-08002B2CF9AE}" pid="5" name="EmailSender">
    <vt:lpwstr/>
  </property>
  <property fmtid="{D5CDD505-2E9C-101B-9397-08002B2CF9AE}" pid="6" name="EmailFrom">
    <vt:lpwstr/>
  </property>
  <property fmtid="{D5CDD505-2E9C-101B-9397-08002B2CF9AE}" pid="7" name="EmailSubject">
    <vt:lpwstr/>
  </property>
  <property fmtid="{D5CDD505-2E9C-101B-9397-08002B2CF9AE}" pid="8" name="EmailCc">
    <vt:lpwstr/>
  </property>
</Properties>
</file>